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 id="2147483674" r:id="rId4"/>
    <p:sldMasterId id="2147483688" r:id="rId5"/>
    <p:sldMasterId id="2147483714" r:id="rId6"/>
    <p:sldMasterId id="2147483737" r:id="rId7"/>
  </p:sldMasterIdLst>
  <p:notesMasterIdLst>
    <p:notesMasterId r:id="rId19"/>
  </p:notesMasterIdLst>
  <p:sldIdLst>
    <p:sldId id="257" r:id="rId8"/>
    <p:sldId id="258" r:id="rId9"/>
    <p:sldId id="259" r:id="rId10"/>
    <p:sldId id="260" r:id="rId11"/>
    <p:sldId id="261" r:id="rId12"/>
    <p:sldId id="263" r:id="rId13"/>
    <p:sldId id="264" r:id="rId14"/>
    <p:sldId id="265" r:id="rId15"/>
    <p:sldId id="266" r:id="rId16"/>
    <p:sldId id="267"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9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D3906-519B-4643-9A52-1065A43CD4E3}" type="datetimeFigureOut">
              <a:rPr lang="en-US" smtClean="0"/>
              <a:t>30/04/2014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FD237-ABCA-4CB5-B510-150C676172B6}" type="slidenum">
              <a:rPr lang="en-US" smtClean="0"/>
              <a:t>‹#›</a:t>
            </a:fld>
            <a:endParaRPr lang="en-US"/>
          </a:p>
        </p:txBody>
      </p:sp>
    </p:spTree>
    <p:extLst>
      <p:ext uri="{BB962C8B-B14F-4D97-AF65-F5344CB8AC3E}">
        <p14:creationId xmlns:p14="http://schemas.microsoft.com/office/powerpoint/2010/main" val="2792907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30/04/2014 10:57</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GB"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GB"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GB"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GB"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GB"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83656EE5-CB20-42FC-A4EC-3F0F58C3FC4B}" type="datetimeFigureOut">
              <a:rPr lang="en-GB" smtClean="0"/>
              <a:t>30/04/2014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9FA08-FB0C-44B3-8BCA-4978B08A82A9}" type="slidenum">
              <a:rPr lang="en-GB" smtClean="0"/>
              <a:t>‹#›</a:t>
            </a:fld>
            <a:endParaRPr lang="en-GB"/>
          </a:p>
        </p:txBody>
      </p:sp>
    </p:spTree>
    <p:extLst>
      <p:ext uri="{BB962C8B-B14F-4D97-AF65-F5344CB8AC3E}">
        <p14:creationId xmlns:p14="http://schemas.microsoft.com/office/powerpoint/2010/main" val="16958434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83656EE5-CB20-42FC-A4EC-3F0F58C3FC4B}" type="datetimeFigureOut">
              <a:rPr lang="en-GB" smtClean="0"/>
              <a:t>30/04/2014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9FA08-FB0C-44B3-8BCA-4978B08A82A9}" type="slidenum">
              <a:rPr lang="en-GB" smtClean="0"/>
              <a:t>‹#›</a:t>
            </a:fld>
            <a:endParaRPr lang="en-GB"/>
          </a:p>
        </p:txBody>
      </p:sp>
    </p:spTree>
    <p:extLst>
      <p:ext uri="{BB962C8B-B14F-4D97-AF65-F5344CB8AC3E}">
        <p14:creationId xmlns:p14="http://schemas.microsoft.com/office/powerpoint/2010/main" val="12441544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3656EE5-CB20-42FC-A4EC-3F0F58C3FC4B}" type="datetimeFigureOut">
              <a:rPr lang="en-GB" smtClean="0"/>
              <a:t>30/04/2014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9FA08-FB0C-44B3-8BCA-4978B08A82A9}" type="slidenum">
              <a:rPr lang="en-GB" smtClean="0"/>
              <a:t>‹#›</a:t>
            </a:fld>
            <a:endParaRPr lang="en-GB"/>
          </a:p>
        </p:txBody>
      </p:sp>
    </p:spTree>
    <p:extLst>
      <p:ext uri="{BB962C8B-B14F-4D97-AF65-F5344CB8AC3E}">
        <p14:creationId xmlns:p14="http://schemas.microsoft.com/office/powerpoint/2010/main" val="1557099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83656EE5-CB20-42FC-A4EC-3F0F58C3FC4B}" type="datetimeFigureOut">
              <a:rPr lang="en-GB" smtClean="0"/>
              <a:t>30/04/2014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89FA08-FB0C-44B3-8BCA-4978B08A82A9}" type="slidenum">
              <a:rPr lang="en-GB" smtClean="0"/>
              <a:t>‹#›</a:t>
            </a:fld>
            <a:endParaRPr lang="en-GB"/>
          </a:p>
        </p:txBody>
      </p:sp>
    </p:spTree>
    <p:extLst>
      <p:ext uri="{BB962C8B-B14F-4D97-AF65-F5344CB8AC3E}">
        <p14:creationId xmlns:p14="http://schemas.microsoft.com/office/powerpoint/2010/main" val="16687532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83656EE5-CB20-42FC-A4EC-3F0F58C3FC4B}" type="datetimeFigureOut">
              <a:rPr lang="en-GB" smtClean="0"/>
              <a:t>30/04/2014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89FA08-FB0C-44B3-8BCA-4978B08A82A9}" type="slidenum">
              <a:rPr lang="en-GB" smtClean="0"/>
              <a:t>‹#›</a:t>
            </a:fld>
            <a:endParaRPr lang="en-GB"/>
          </a:p>
        </p:txBody>
      </p:sp>
    </p:spTree>
    <p:extLst>
      <p:ext uri="{BB962C8B-B14F-4D97-AF65-F5344CB8AC3E}">
        <p14:creationId xmlns:p14="http://schemas.microsoft.com/office/powerpoint/2010/main" val="35803497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83656EE5-CB20-42FC-A4EC-3F0F58C3FC4B}" type="datetimeFigureOut">
              <a:rPr lang="en-GB" smtClean="0"/>
              <a:t>30/04/2014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89FA08-FB0C-44B3-8BCA-4978B08A82A9}" type="slidenum">
              <a:rPr lang="en-GB" smtClean="0"/>
              <a:t>‹#›</a:t>
            </a:fld>
            <a:endParaRPr lang="en-GB"/>
          </a:p>
        </p:txBody>
      </p:sp>
    </p:spTree>
    <p:extLst>
      <p:ext uri="{BB962C8B-B14F-4D97-AF65-F5344CB8AC3E}">
        <p14:creationId xmlns:p14="http://schemas.microsoft.com/office/powerpoint/2010/main" val="35686751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56EE5-CB20-42FC-A4EC-3F0F58C3FC4B}" type="datetimeFigureOut">
              <a:rPr lang="en-GB" smtClean="0"/>
              <a:t>30/04/2014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89FA08-FB0C-44B3-8BCA-4978B08A82A9}" type="slidenum">
              <a:rPr lang="en-GB" smtClean="0"/>
              <a:t>‹#›</a:t>
            </a:fld>
            <a:endParaRPr lang="en-GB"/>
          </a:p>
        </p:txBody>
      </p:sp>
    </p:spTree>
    <p:extLst>
      <p:ext uri="{BB962C8B-B14F-4D97-AF65-F5344CB8AC3E}">
        <p14:creationId xmlns:p14="http://schemas.microsoft.com/office/powerpoint/2010/main" val="39770622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GB"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GB"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3656EE5-CB20-42FC-A4EC-3F0F58C3FC4B}" type="datetimeFigureOut">
              <a:rPr lang="en-GB" smtClean="0"/>
              <a:t>30/04/2014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89FA08-FB0C-44B3-8BCA-4978B08A82A9}" type="slidenum">
              <a:rPr lang="en-GB" smtClean="0"/>
              <a:t>‹#›</a:t>
            </a:fld>
            <a:endParaRPr lang="en-GB"/>
          </a:p>
        </p:txBody>
      </p:sp>
    </p:spTree>
    <p:extLst>
      <p:ext uri="{BB962C8B-B14F-4D97-AF65-F5344CB8AC3E}">
        <p14:creationId xmlns:p14="http://schemas.microsoft.com/office/powerpoint/2010/main" val="1406552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3656EE5-CB20-42FC-A4EC-3F0F58C3FC4B}" type="datetimeFigureOut">
              <a:rPr lang="en-GB" smtClean="0"/>
              <a:t>30/04/2014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89FA08-FB0C-44B3-8BCA-4978B08A82A9}" type="slidenum">
              <a:rPr lang="en-GB" smtClean="0"/>
              <a:t>‹#›</a:t>
            </a:fld>
            <a:endParaRPr lang="en-GB"/>
          </a:p>
        </p:txBody>
      </p:sp>
    </p:spTree>
    <p:extLst>
      <p:ext uri="{BB962C8B-B14F-4D97-AF65-F5344CB8AC3E}">
        <p14:creationId xmlns:p14="http://schemas.microsoft.com/office/powerpoint/2010/main" val="22423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83656EE5-CB20-42FC-A4EC-3F0F58C3FC4B}" type="datetimeFigureOut">
              <a:rPr lang="en-GB" smtClean="0"/>
              <a:t>30/04/2014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9FA08-FB0C-44B3-8BCA-4978B08A82A9}" type="slidenum">
              <a:rPr lang="en-GB" smtClean="0"/>
              <a:t>‹#›</a:t>
            </a:fld>
            <a:endParaRPr lang="en-GB"/>
          </a:p>
        </p:txBody>
      </p:sp>
    </p:spTree>
    <p:extLst>
      <p:ext uri="{BB962C8B-B14F-4D97-AF65-F5344CB8AC3E}">
        <p14:creationId xmlns:p14="http://schemas.microsoft.com/office/powerpoint/2010/main" val="3195920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83656EE5-CB20-42FC-A4EC-3F0F58C3FC4B}" type="datetimeFigureOut">
              <a:rPr lang="en-GB" smtClean="0"/>
              <a:t>30/04/2014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89FA08-FB0C-44B3-8BCA-4978B08A82A9}" type="slidenum">
              <a:rPr lang="en-GB" smtClean="0"/>
              <a:t>‹#›</a:t>
            </a:fld>
            <a:endParaRPr lang="en-GB"/>
          </a:p>
        </p:txBody>
      </p:sp>
    </p:spTree>
    <p:extLst>
      <p:ext uri="{BB962C8B-B14F-4D97-AF65-F5344CB8AC3E}">
        <p14:creationId xmlns:p14="http://schemas.microsoft.com/office/powerpoint/2010/main" val="3795997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GB"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GB"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AA6F21A-B683-4C88-9B65-B090224BBECD}" type="datetimeFigureOut">
              <a:rPr lang="en-GB" smtClean="0"/>
              <a:t>30/04/2014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D1D1A29-0B9C-4532-A6DF-64B3D6C15086}" type="slidenum">
              <a:rPr lang="en-GB" smtClean="0"/>
              <a:t>‹#›</a:t>
            </a:fld>
            <a:endParaRPr lang="en-GB"/>
          </a:p>
        </p:txBody>
      </p:sp>
      <p:pic>
        <p:nvPicPr>
          <p:cNvPr id="8" name="Picture 1" descr="Faces_PP_S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042641"/>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AAA6F21A-B683-4C88-9B65-B090224BBECD}" type="datetimeFigureOut">
              <a:rPr lang="en-GB" smtClean="0"/>
              <a:t>30/04/2014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D1D1A29-0B9C-4532-A6DF-64B3D6C15086}" type="slidenum">
              <a:rPr lang="en-GB" smtClean="0"/>
              <a:t>‹#›</a:t>
            </a:fld>
            <a:endParaRPr lang="en-GB"/>
          </a:p>
        </p:txBody>
      </p:sp>
    </p:spTree>
    <p:extLst>
      <p:ext uri="{BB962C8B-B14F-4D97-AF65-F5344CB8AC3E}">
        <p14:creationId xmlns:p14="http://schemas.microsoft.com/office/powerpoint/2010/main" val="3750343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AAA6F21A-B683-4C88-9B65-B090224BBECD}" type="datetimeFigureOut">
              <a:rPr lang="en-GB" smtClean="0"/>
              <a:t>30/04/2014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D1D1A29-0B9C-4532-A6DF-64B3D6C15086}" type="slidenum">
              <a:rPr lang="en-GB" smtClean="0"/>
              <a:t>‹#›</a:t>
            </a:fld>
            <a:endParaRPr lang="en-GB"/>
          </a:p>
        </p:txBody>
      </p:sp>
    </p:spTree>
    <p:extLst>
      <p:ext uri="{BB962C8B-B14F-4D97-AF65-F5344CB8AC3E}">
        <p14:creationId xmlns:p14="http://schemas.microsoft.com/office/powerpoint/2010/main" val="1836451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AAA6F21A-B683-4C88-9B65-B090224BBECD}" type="datetimeFigureOut">
              <a:rPr lang="en-GB" smtClean="0"/>
              <a:t>30/04/2014</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8D1D1A29-0B9C-4532-A6DF-64B3D6C15086}" type="slidenum">
              <a:rPr lang="en-GB" smtClean="0"/>
              <a:t>‹#›</a:t>
            </a:fld>
            <a:endParaRPr lang="en-GB"/>
          </a:p>
        </p:txBody>
      </p:sp>
    </p:spTree>
    <p:extLst>
      <p:ext uri="{BB962C8B-B14F-4D97-AF65-F5344CB8AC3E}">
        <p14:creationId xmlns:p14="http://schemas.microsoft.com/office/powerpoint/2010/main" val="159801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AAA6F21A-B683-4C88-9B65-B090224BBECD}" type="datetimeFigureOut">
              <a:rPr lang="en-GB" smtClean="0"/>
              <a:t>30/04/2014</a:t>
            </a:fld>
            <a:endParaRPr lang="en-GB"/>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8D1D1A29-0B9C-4532-A6DF-64B3D6C15086}" type="slidenum">
              <a:rPr lang="en-GB" smtClean="0"/>
              <a:t>‹#›</a:t>
            </a:fld>
            <a:endParaRPr lang="en-GB"/>
          </a:p>
        </p:txBody>
      </p:sp>
    </p:spTree>
    <p:extLst>
      <p:ext uri="{BB962C8B-B14F-4D97-AF65-F5344CB8AC3E}">
        <p14:creationId xmlns:p14="http://schemas.microsoft.com/office/powerpoint/2010/main" val="2399658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AA6F21A-B683-4C88-9B65-B090224BBECD}" type="datetimeFigureOut">
              <a:rPr lang="en-GB" smtClean="0"/>
              <a:t>30/04/2014</a:t>
            </a:fld>
            <a:endParaRPr lang="en-GB"/>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8D1D1A29-0B9C-4532-A6DF-64B3D6C15086}" type="slidenum">
              <a:rPr lang="en-GB" smtClean="0"/>
              <a:t>‹#›</a:t>
            </a:fld>
            <a:endParaRPr lang="en-GB"/>
          </a:p>
        </p:txBody>
      </p:sp>
    </p:spTree>
    <p:extLst>
      <p:ext uri="{BB962C8B-B14F-4D97-AF65-F5344CB8AC3E}">
        <p14:creationId xmlns:p14="http://schemas.microsoft.com/office/powerpoint/2010/main" val="1138829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AA6F21A-B683-4C88-9B65-B090224BBECD}" type="datetimeFigureOut">
              <a:rPr lang="en-GB" smtClean="0"/>
              <a:t>30/04/2014</a:t>
            </a:fld>
            <a:endParaRPr lang="en-GB"/>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8D1D1A29-0B9C-4532-A6DF-64B3D6C15086}" type="slidenum">
              <a:rPr lang="en-GB" smtClean="0"/>
              <a:t>‹#›</a:t>
            </a:fld>
            <a:endParaRPr lang="en-GB"/>
          </a:p>
        </p:txBody>
      </p:sp>
    </p:spTree>
    <p:extLst>
      <p:ext uri="{BB962C8B-B14F-4D97-AF65-F5344CB8AC3E}">
        <p14:creationId xmlns:p14="http://schemas.microsoft.com/office/powerpoint/2010/main" val="3653872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AAA6F21A-B683-4C88-9B65-B090224BBECD}" type="datetimeFigureOut">
              <a:rPr lang="en-GB" smtClean="0"/>
              <a:t>30/04/2014</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8D1D1A29-0B9C-4532-A6DF-64B3D6C15086}" type="slidenum">
              <a:rPr lang="en-GB" smtClean="0"/>
              <a:t>‹#›</a:t>
            </a:fld>
            <a:endParaRPr lang="en-GB"/>
          </a:p>
        </p:txBody>
      </p:sp>
    </p:spTree>
    <p:extLst>
      <p:ext uri="{BB962C8B-B14F-4D97-AF65-F5344CB8AC3E}">
        <p14:creationId xmlns:p14="http://schemas.microsoft.com/office/powerpoint/2010/main" val="3336652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AAA6F21A-B683-4C88-9B65-B090224BBECD}" type="datetimeFigureOut">
              <a:rPr lang="en-GB" smtClean="0"/>
              <a:t>30/04/2014</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8D1D1A29-0B9C-4532-A6DF-64B3D6C15086}" type="slidenum">
              <a:rPr lang="en-GB" smtClean="0"/>
              <a:t>‹#›</a:t>
            </a:fld>
            <a:endParaRPr lang="en-GB"/>
          </a:p>
        </p:txBody>
      </p:sp>
    </p:spTree>
    <p:extLst>
      <p:ext uri="{BB962C8B-B14F-4D97-AF65-F5344CB8AC3E}">
        <p14:creationId xmlns:p14="http://schemas.microsoft.com/office/powerpoint/2010/main" val="3857037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AAA6F21A-B683-4C88-9B65-B090224BBECD}" type="datetimeFigureOut">
              <a:rPr lang="en-GB" smtClean="0"/>
              <a:t>30/04/2014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D1D1A29-0B9C-4532-A6DF-64B3D6C15086}" type="slidenum">
              <a:rPr lang="en-GB" smtClean="0"/>
              <a:t>‹#›</a:t>
            </a:fld>
            <a:endParaRPr lang="en-GB"/>
          </a:p>
        </p:txBody>
      </p:sp>
    </p:spTree>
    <p:extLst>
      <p:ext uri="{BB962C8B-B14F-4D97-AF65-F5344CB8AC3E}">
        <p14:creationId xmlns:p14="http://schemas.microsoft.com/office/powerpoint/2010/main" val="3452708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AAA6F21A-B683-4C88-9B65-B090224BBECD}" type="datetimeFigureOut">
              <a:rPr lang="en-GB" smtClean="0"/>
              <a:t>30/04/2014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D1D1A29-0B9C-4532-A6DF-64B3D6C15086}" type="slidenum">
              <a:rPr lang="en-GB" smtClean="0"/>
              <a:t>‹#›</a:t>
            </a:fld>
            <a:endParaRPr lang="en-GB"/>
          </a:p>
        </p:txBody>
      </p:sp>
    </p:spTree>
    <p:extLst>
      <p:ext uri="{BB962C8B-B14F-4D97-AF65-F5344CB8AC3E}">
        <p14:creationId xmlns:p14="http://schemas.microsoft.com/office/powerpoint/2010/main" val="692938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7" name="TextBox 6"/>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b="1" smtClean="0">
                <a:solidFill>
                  <a:srgbClr val="B870B8"/>
                </a:solidFill>
                <a:latin typeface="Rockwell" charset="0"/>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fld id="{E154EC21-EE93-0247-8FA9-3229A310C4DC}" type="datetimeFigureOut">
              <a:rPr lang="en-US" smtClean="0"/>
              <a:t>30/04/2014</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6635431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4"/>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B870B8"/>
                </a:solidFill>
                <a:latin typeface="Rockwell" charset="0"/>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3"/>
          <p:cNvSpPr>
            <a:spLocks noGrp="1"/>
          </p:cNvSpPr>
          <p:nvPr>
            <p:ph type="dt" sz="half" idx="10"/>
          </p:nvPr>
        </p:nvSpPr>
        <p:spPr/>
        <p:txBody>
          <a:bodyPr/>
          <a:lstStyle>
            <a:lvl1pPr>
              <a:defRPr/>
            </a:lvl1pPr>
          </a:lstStyle>
          <a:p>
            <a:fld id="{E154EC21-EE93-0247-8FA9-3229A310C4DC}" type="datetimeFigureOut">
              <a:rPr lang="en-US" smtClean="0"/>
              <a:t>30/04/2014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37547444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5"/>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B870B8"/>
                </a:solidFill>
                <a:latin typeface="Rockwell" charset="0"/>
              </a:rPr>
              <a:t>+</a:t>
            </a:r>
          </a:p>
        </p:txBody>
      </p:sp>
      <p:sp>
        <p:nvSpPr>
          <p:cNvPr id="2" name="Title 1"/>
          <p:cNvSpPr>
            <a:spLocks noGrp="1"/>
          </p:cNvSpPr>
          <p:nvPr>
            <p:ph type="title"/>
          </p:nvPr>
        </p:nvSpPr>
        <p:spPr>
          <a:xfrm>
            <a:off x="498474" y="134471"/>
            <a:ext cx="7556313" cy="995082"/>
          </a:xfrm>
        </p:spPr>
        <p:txBody>
          <a:bodyPr anchor="b"/>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3"/>
          <p:cNvSpPr>
            <a:spLocks noGrp="1"/>
          </p:cNvSpPr>
          <p:nvPr>
            <p:ph type="dt" sz="half" idx="10"/>
          </p:nvPr>
        </p:nvSpPr>
        <p:spPr/>
        <p:txBody>
          <a:bodyPr/>
          <a:lstStyle>
            <a:lvl1pPr>
              <a:defRPr/>
            </a:lvl1pPr>
          </a:lstStyle>
          <a:p>
            <a:fld id="{E154EC21-EE93-0247-8FA9-3229A310C4DC}" type="datetimeFigureOut">
              <a:rPr lang="en-US" smtClean="0"/>
              <a:t>30/04/2014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369473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b="1" smtClean="0">
                <a:solidFill>
                  <a:srgbClr val="B870B8"/>
                </a:solidFill>
                <a:latin typeface="Rockwel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GB"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GB"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en-GB"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fld id="{E154EC21-EE93-0247-8FA9-3229A310C4DC}" type="datetimeFigureOut">
              <a:rPr lang="en-US" smtClean="0"/>
              <a:t>30/04/2014</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1220716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4"/>
          <p:cNvSpPr txBox="1">
            <a:spLocks noChangeArrowheads="1"/>
          </p:cNvSpPr>
          <p:nvPr/>
        </p:nvSpPr>
        <p:spPr bwMode="auto">
          <a:xfrm>
            <a:off x="2003425" y="3111500"/>
            <a:ext cx="2603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smtClean="0">
                <a:solidFill>
                  <a:srgbClr val="B870B8"/>
                </a:solidFill>
                <a:latin typeface="Rockwell" charset="0"/>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fld id="{E154EC21-EE93-0247-8FA9-3229A310C4DC}" type="datetimeFigureOut">
              <a:rPr lang="en-US" smtClean="0"/>
              <a:t>30/04/2014</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endParaRPr lang="en-US"/>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2212579724"/>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6"/>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B870B8"/>
                </a:solidFill>
                <a:latin typeface="Rockwell" charset="0"/>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8" name="Date Placeholder 4"/>
          <p:cNvSpPr>
            <a:spLocks noGrp="1"/>
          </p:cNvSpPr>
          <p:nvPr>
            <p:ph type="dt" sz="half" idx="10"/>
          </p:nvPr>
        </p:nvSpPr>
        <p:spPr/>
        <p:txBody>
          <a:bodyPr/>
          <a:lstStyle>
            <a:lvl1pPr>
              <a:defRPr/>
            </a:lvl1pPr>
          </a:lstStyle>
          <a:p>
            <a:fld id="{E154EC21-EE93-0247-8FA9-3229A310C4DC}" type="datetimeFigureOut">
              <a:rPr lang="en-US" smtClean="0"/>
              <a:t>30/04/2014</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35453808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B870B8"/>
                </a:solidFill>
                <a:latin typeface="Rockwell" charset="0"/>
              </a:rPr>
              <a:t>+</a:t>
            </a:r>
          </a:p>
        </p:txBody>
      </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9" name="Date Placeholder 6"/>
          <p:cNvSpPr>
            <a:spLocks noGrp="1"/>
          </p:cNvSpPr>
          <p:nvPr>
            <p:ph type="dt" sz="half" idx="10"/>
          </p:nvPr>
        </p:nvSpPr>
        <p:spPr/>
        <p:txBody>
          <a:bodyPr/>
          <a:lstStyle>
            <a:lvl1pPr>
              <a:defRPr/>
            </a:lvl1pPr>
          </a:lstStyle>
          <a:p>
            <a:fld id="{E154EC21-EE93-0247-8FA9-3229A310C4DC}" type="datetimeFigureOut">
              <a:rPr lang="en-US" smtClean="0"/>
              <a:t>30/04/2014</a:t>
            </a:fld>
            <a:endParaRPr lang="en-US"/>
          </a:p>
        </p:txBody>
      </p:sp>
      <p:sp>
        <p:nvSpPr>
          <p:cNvPr id="10" name="Footer Placeholder 7"/>
          <p:cNvSpPr>
            <a:spLocks noGrp="1"/>
          </p:cNvSpPr>
          <p:nvPr>
            <p:ph type="ftr" sz="quarter" idx="11"/>
          </p:nvPr>
        </p:nvSpPr>
        <p:spPr/>
        <p:txBody>
          <a:bodyPr/>
          <a:lstStyle>
            <a:lvl1pPr>
              <a:defRPr/>
            </a:lvl1pPr>
          </a:lstStyle>
          <a:p>
            <a:endParaRPr lang="en-US"/>
          </a:p>
        </p:txBody>
      </p:sp>
      <p:sp>
        <p:nvSpPr>
          <p:cNvPr id="11" name="Slide Number Placeholder 8"/>
          <p:cNvSpPr>
            <a:spLocks noGrp="1"/>
          </p:cNvSpPr>
          <p:nvPr>
            <p:ph type="sldNum" sz="quarter" idx="12"/>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11793867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B870B8"/>
                </a:solidFill>
                <a:latin typeface="Rockwell" charset="0"/>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4"/>
          <p:cNvSpPr>
            <a:spLocks noGrp="1"/>
          </p:cNvSpPr>
          <p:nvPr>
            <p:ph type="dt" sz="half" idx="15"/>
          </p:nvPr>
        </p:nvSpPr>
        <p:spPr/>
        <p:txBody>
          <a:bodyPr/>
          <a:lstStyle>
            <a:lvl1pPr>
              <a:defRPr/>
            </a:lvl1pPr>
          </a:lstStyle>
          <a:p>
            <a:fld id="{E154EC21-EE93-0247-8FA9-3229A310C4DC}" type="datetimeFigureOut">
              <a:rPr lang="en-US" smtClean="0"/>
              <a:t>30/04/2014</a:t>
            </a:fld>
            <a:endParaRPr lang="en-US"/>
          </a:p>
        </p:txBody>
      </p:sp>
      <p:sp>
        <p:nvSpPr>
          <p:cNvPr id="8" name="Footer Placeholder 5"/>
          <p:cNvSpPr>
            <a:spLocks noGrp="1"/>
          </p:cNvSpPr>
          <p:nvPr>
            <p:ph type="ftr" sz="quarter" idx="16"/>
          </p:nvPr>
        </p:nvSpPr>
        <p:spPr/>
        <p:txBody>
          <a:bodyPr/>
          <a:lstStyle>
            <a:lvl1pPr>
              <a:defRPr/>
            </a:lvl1pPr>
          </a:lstStyle>
          <a:p>
            <a:endParaRPr lang="en-US"/>
          </a:p>
        </p:txBody>
      </p:sp>
      <p:sp>
        <p:nvSpPr>
          <p:cNvPr id="9" name="Slide Number Placeholder 6"/>
          <p:cNvSpPr>
            <a:spLocks noGrp="1"/>
          </p:cNvSpPr>
          <p:nvPr>
            <p:ph type="sldNum" sz="quarter" idx="17"/>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947719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6"/>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B870B8"/>
                </a:solidFill>
                <a:latin typeface="Rockwell" charset="0"/>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8" name="Date Placeholder 4"/>
          <p:cNvSpPr>
            <a:spLocks noGrp="1"/>
          </p:cNvSpPr>
          <p:nvPr>
            <p:ph type="dt" sz="half" idx="17"/>
          </p:nvPr>
        </p:nvSpPr>
        <p:spPr/>
        <p:txBody>
          <a:bodyPr/>
          <a:lstStyle>
            <a:lvl1pPr>
              <a:defRPr/>
            </a:lvl1pPr>
          </a:lstStyle>
          <a:p>
            <a:fld id="{E154EC21-EE93-0247-8FA9-3229A310C4DC}" type="datetimeFigureOut">
              <a:rPr lang="en-US" smtClean="0"/>
              <a:t>30/04/2014</a:t>
            </a:fld>
            <a:endParaRPr lang="en-US"/>
          </a:p>
        </p:txBody>
      </p:sp>
      <p:sp>
        <p:nvSpPr>
          <p:cNvPr id="9" name="Footer Placeholder 5"/>
          <p:cNvSpPr>
            <a:spLocks noGrp="1"/>
          </p:cNvSpPr>
          <p:nvPr>
            <p:ph type="ftr" sz="quarter" idx="18"/>
          </p:nvPr>
        </p:nvSpPr>
        <p:spPr/>
        <p:txBody>
          <a:bodyPr/>
          <a:lstStyle>
            <a:lvl1pPr>
              <a:defRPr/>
            </a:lvl1pPr>
          </a:lstStyle>
          <a:p>
            <a:endParaRPr lang="en-US"/>
          </a:p>
        </p:txBody>
      </p:sp>
      <p:sp>
        <p:nvSpPr>
          <p:cNvPr id="10" name="Slide Number Placeholder 6"/>
          <p:cNvSpPr>
            <a:spLocks noGrp="1"/>
          </p:cNvSpPr>
          <p:nvPr>
            <p:ph type="sldNum" sz="quarter" idx="19"/>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1492314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B870B8"/>
                </a:solidFill>
                <a:latin typeface="Rockwell" charset="0"/>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9" name="Date Placeholder 4"/>
          <p:cNvSpPr>
            <a:spLocks noGrp="1"/>
          </p:cNvSpPr>
          <p:nvPr>
            <p:ph type="dt" sz="half" idx="19"/>
          </p:nvPr>
        </p:nvSpPr>
        <p:spPr/>
        <p:txBody>
          <a:bodyPr/>
          <a:lstStyle>
            <a:lvl1pPr>
              <a:defRPr/>
            </a:lvl1pPr>
          </a:lstStyle>
          <a:p>
            <a:fld id="{E154EC21-EE93-0247-8FA9-3229A310C4DC}" type="datetimeFigureOut">
              <a:rPr lang="en-US" smtClean="0"/>
              <a:t>30/04/2014</a:t>
            </a:fld>
            <a:endParaRPr lang="en-US"/>
          </a:p>
        </p:txBody>
      </p:sp>
      <p:sp>
        <p:nvSpPr>
          <p:cNvPr id="10" name="Footer Placeholder 5"/>
          <p:cNvSpPr>
            <a:spLocks noGrp="1"/>
          </p:cNvSpPr>
          <p:nvPr>
            <p:ph type="ftr" sz="quarter" idx="20"/>
          </p:nvPr>
        </p:nvSpPr>
        <p:spPr/>
        <p:txBody>
          <a:bodyPr/>
          <a:lstStyle>
            <a:lvl1pPr>
              <a:defRPr/>
            </a:lvl1pPr>
          </a:lstStyle>
          <a:p>
            <a:endParaRPr lang="en-US"/>
          </a:p>
        </p:txBody>
      </p:sp>
      <p:sp>
        <p:nvSpPr>
          <p:cNvPr id="11" name="Slide Number Placeholder 6"/>
          <p:cNvSpPr>
            <a:spLocks noGrp="1"/>
          </p:cNvSpPr>
          <p:nvPr>
            <p:ph type="sldNum" sz="quarter" idx="21"/>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2140540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TextBox 3"/>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B870B8"/>
                </a:solidFill>
                <a:latin typeface="Rockwell" charset="0"/>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5" name="Date Placeholder 2"/>
          <p:cNvSpPr>
            <a:spLocks noGrp="1"/>
          </p:cNvSpPr>
          <p:nvPr>
            <p:ph type="dt" sz="half" idx="10"/>
          </p:nvPr>
        </p:nvSpPr>
        <p:spPr/>
        <p:txBody>
          <a:bodyPr/>
          <a:lstStyle>
            <a:lvl1pPr>
              <a:defRPr/>
            </a:lvl1pPr>
          </a:lstStyle>
          <a:p>
            <a:fld id="{E154EC21-EE93-0247-8FA9-3229A310C4DC}" type="datetimeFigureOut">
              <a:rPr lang="en-US" smtClean="0"/>
              <a:t>30/04/2014</a:t>
            </a:fld>
            <a:endParaRPr lang="en-US"/>
          </a:p>
        </p:txBody>
      </p:sp>
      <p:sp>
        <p:nvSpPr>
          <p:cNvPr id="6" name="Footer Placeholder 3"/>
          <p:cNvSpPr>
            <a:spLocks noGrp="1"/>
          </p:cNvSpPr>
          <p:nvPr>
            <p:ph type="ftr" sz="quarter" idx="11"/>
          </p:nvPr>
        </p:nvSpPr>
        <p:spPr/>
        <p:txBody>
          <a:bodyPr/>
          <a:lstStyle>
            <a:lvl1pPr>
              <a:defRPr/>
            </a:lvl1pPr>
          </a:lstStyle>
          <a:p>
            <a:endParaRPr lang="en-US"/>
          </a:p>
        </p:txBody>
      </p:sp>
      <p:sp>
        <p:nvSpPr>
          <p:cNvPr id="7" name="Slide Number Placeholder 4"/>
          <p:cNvSpPr>
            <a:spLocks noGrp="1"/>
          </p:cNvSpPr>
          <p:nvPr>
            <p:ph type="sldNum" sz="quarter" idx="12"/>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5858523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fld id="{E154EC21-EE93-0247-8FA9-3229A310C4DC}" type="datetimeFigureOut">
              <a:rPr lang="en-US" smtClean="0"/>
              <a:t>30/04/2014</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25657866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5"/>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b="1" smtClean="0">
                <a:solidFill>
                  <a:srgbClr val="B870B8"/>
                </a:solidFill>
                <a:latin typeface="Rockwel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fld id="{E154EC21-EE93-0247-8FA9-3229A310C4DC}" type="datetimeFigureOut">
              <a:rPr lang="en-US" smtClean="0"/>
              <a:t>30/04/2014</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endParaRPr lang="en-US"/>
          </a:p>
        </p:txBody>
      </p:sp>
    </p:spTree>
    <p:extLst>
      <p:ext uri="{BB962C8B-B14F-4D97-AF65-F5344CB8AC3E}">
        <p14:creationId xmlns:p14="http://schemas.microsoft.com/office/powerpoint/2010/main" val="145671851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transition xmlns:p14="http://schemas.microsoft.com/office/powerpoint/2010/mai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5"/>
          <p:cNvSpPr txBox="1">
            <a:spLocks noChangeArrowheads="1"/>
          </p:cNvSpPr>
          <p:nvPr/>
        </p:nvSpPr>
        <p:spPr bwMode="auto">
          <a:xfrm>
            <a:off x="3989388" y="3370263"/>
            <a:ext cx="220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rgbClr val="B870B8"/>
                </a:solidFill>
                <a:latin typeface="Rockwel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fld id="{E154EC21-EE93-0247-8FA9-3229A310C4DC}" type="datetimeFigureOut">
              <a:rPr lang="en-US" smtClean="0"/>
              <a:t>30/04/2014</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endParaRPr lang="en-US"/>
          </a:p>
        </p:txBody>
      </p:sp>
      <p:sp>
        <p:nvSpPr>
          <p:cNvPr id="9" name="Slide Number Placeholder 6"/>
          <p:cNvSpPr>
            <a:spLocks noGrp="1"/>
          </p:cNvSpPr>
          <p:nvPr>
            <p:ph type="sldNum" sz="quarter" idx="12"/>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49934983"/>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6"/>
          <p:cNvSpPr txBox="1">
            <a:spLocks noChangeArrowheads="1"/>
          </p:cNvSpPr>
          <p:nvPr/>
        </p:nvSpPr>
        <p:spPr bwMode="auto">
          <a:xfrm>
            <a:off x="327025" y="4632325"/>
            <a:ext cx="220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rgbClr val="B870B8"/>
                </a:solidFill>
                <a:latin typeface="Rockwel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Date Placeholder 4"/>
          <p:cNvSpPr>
            <a:spLocks noGrp="1"/>
          </p:cNvSpPr>
          <p:nvPr>
            <p:ph type="dt" sz="half" idx="10"/>
          </p:nvPr>
        </p:nvSpPr>
        <p:spPr/>
        <p:txBody>
          <a:bodyPr/>
          <a:lstStyle>
            <a:lvl1pPr>
              <a:defRPr/>
            </a:lvl1pPr>
          </a:lstStyle>
          <a:p>
            <a:fld id="{E154EC21-EE93-0247-8FA9-3229A310C4DC}" type="datetimeFigureOut">
              <a:rPr lang="en-US" smtClean="0"/>
              <a:t>30/04/2014</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2649287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6"/>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b="1" smtClean="0">
                <a:solidFill>
                  <a:srgbClr val="B870B8"/>
                </a:solidFill>
                <a:latin typeface="Rockwel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GB"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GB"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fld id="{E154EC21-EE93-0247-8FA9-3229A310C4DC}" type="datetimeFigureOut">
              <a:rPr lang="en-US" smtClean="0"/>
              <a:t>30/04/2014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endParaRPr lang="en-US"/>
          </a:p>
        </p:txBody>
      </p:sp>
      <p:sp>
        <p:nvSpPr>
          <p:cNvPr id="11" name="Slide Number Placeholder 6"/>
          <p:cNvSpPr>
            <a:spLocks noGrp="1"/>
          </p:cNvSpPr>
          <p:nvPr>
            <p:ph type="sldNum" sz="quarter" idx="17"/>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3430158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b="1" smtClean="0">
                <a:solidFill>
                  <a:srgbClr val="B870B8"/>
                </a:solidFill>
                <a:latin typeface="Rockwel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GB"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GB"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GB"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fld id="{E154EC21-EE93-0247-8FA9-3229A310C4DC}" type="datetimeFigureOut">
              <a:rPr lang="en-US" smtClean="0"/>
              <a:t>30/04/2014</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endParaRPr lang="en-US"/>
          </a:p>
        </p:txBody>
      </p:sp>
      <p:sp>
        <p:nvSpPr>
          <p:cNvPr id="16" name="Slide Number Placeholder 6"/>
          <p:cNvSpPr>
            <a:spLocks noGrp="1"/>
          </p:cNvSpPr>
          <p:nvPr>
            <p:ph type="sldNum" sz="quarter" idx="18"/>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9129251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4749800" y="3370263"/>
            <a:ext cx="22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solidFill>
                  <a:srgbClr val="B870B8"/>
                </a:solidFill>
                <a:latin typeface="Rockwel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GB"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GB"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fld id="{E154EC21-EE93-0247-8FA9-3229A310C4DC}" type="datetimeFigureOut">
              <a:rPr lang="en-US" smtClean="0"/>
              <a:t>30/04/2014</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endParaRPr lang="en-US"/>
          </a:p>
        </p:txBody>
      </p:sp>
      <p:sp>
        <p:nvSpPr>
          <p:cNvPr id="11" name="Slide Number Placeholder 6"/>
          <p:cNvSpPr>
            <a:spLocks noGrp="1"/>
          </p:cNvSpPr>
          <p:nvPr>
            <p:ph type="sldNum" sz="quarter" idx="17"/>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2975402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4"/>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B870B8"/>
                </a:solidFill>
                <a:latin typeface="Rockwell" charset="0"/>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6" name="Date Placeholder 3"/>
          <p:cNvSpPr>
            <a:spLocks noGrp="1"/>
          </p:cNvSpPr>
          <p:nvPr>
            <p:ph type="dt" sz="half" idx="10"/>
          </p:nvPr>
        </p:nvSpPr>
        <p:spPr/>
        <p:txBody>
          <a:bodyPr/>
          <a:lstStyle>
            <a:lvl1pPr>
              <a:defRPr/>
            </a:lvl1pPr>
          </a:lstStyle>
          <a:p>
            <a:fld id="{E154EC21-EE93-0247-8FA9-3229A310C4DC}" type="datetimeFigureOut">
              <a:rPr lang="en-US" smtClean="0"/>
              <a:t>30/04/2014</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1157448567"/>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rgbClr val="B870B8"/>
                </a:solidFill>
                <a:latin typeface="Rockwel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6" name="Date Placeholder 3"/>
          <p:cNvSpPr>
            <a:spLocks noGrp="1"/>
          </p:cNvSpPr>
          <p:nvPr>
            <p:ph type="dt" sz="half" idx="10"/>
          </p:nvPr>
        </p:nvSpPr>
        <p:spPr/>
        <p:txBody>
          <a:bodyPr/>
          <a:lstStyle>
            <a:lvl1pPr>
              <a:defRPr/>
            </a:lvl1pPr>
          </a:lstStyle>
          <a:p>
            <a:fld id="{E154EC21-EE93-0247-8FA9-3229A310C4DC}" type="datetimeFigureOut">
              <a:rPr lang="en-US" smtClean="0"/>
              <a:t>30/04/2014</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6E74A2CB-D7D2-B74F-974B-357EAF12EE57}" type="slidenum">
              <a:rPr lang="en-US" smtClean="0"/>
              <a:t>‹#›</a:t>
            </a:fld>
            <a:endParaRPr lang="en-US"/>
          </a:p>
        </p:txBody>
      </p:sp>
    </p:spTree>
    <p:extLst>
      <p:ext uri="{BB962C8B-B14F-4D97-AF65-F5344CB8AC3E}">
        <p14:creationId xmlns:p14="http://schemas.microsoft.com/office/powerpoint/2010/main" val="868541216"/>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MoleculeTrac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225425"/>
            <a:ext cx="5795962"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20738" y="4155141"/>
            <a:ext cx="7542212" cy="1013012"/>
          </a:xfrm>
        </p:spPr>
        <p:txBody>
          <a:bodyPr anchor="b" anchorCtr="0"/>
          <a:lstStyle/>
          <a:p>
            <a:r>
              <a:rPr lang="en-GB"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5" name="Date Placeholder 3"/>
          <p:cNvSpPr>
            <a:spLocks noGrp="1"/>
          </p:cNvSpPr>
          <p:nvPr>
            <p:ph type="dt" sz="half" idx="10"/>
          </p:nvPr>
        </p:nvSpPr>
        <p:spPr/>
        <p:txBody>
          <a:bodyPr/>
          <a:lstStyle>
            <a:lvl1pPr>
              <a:defRPr/>
            </a:lvl1pPr>
          </a:lstStyle>
          <a:p>
            <a:pPr>
              <a:defRPr/>
            </a:pPr>
            <a:fld id="{20318D9D-1F77-6947-9326-51D5AA447603}" type="datetime1">
              <a:rPr lang="en-US"/>
              <a:pPr>
                <a:defRPr/>
              </a:pPr>
              <a:t>30/04/2014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C9AEBB-DAF9-684B-BF36-6A54F3A97520}" type="slidenum">
              <a:rPr lang="en-US"/>
              <a:pPr>
                <a:defRPr/>
              </a:pPr>
              <a:t>‹#›</a:t>
            </a:fld>
            <a:endParaRPr lang="en-US"/>
          </a:p>
        </p:txBody>
      </p:sp>
    </p:spTree>
    <p:extLst>
      <p:ext uri="{BB962C8B-B14F-4D97-AF65-F5344CB8AC3E}">
        <p14:creationId xmlns:p14="http://schemas.microsoft.com/office/powerpoint/2010/main" val="40288995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7BC90401-13DF-354B-8695-821EDB01D71E}" type="datetime1">
              <a:rPr lang="en-US"/>
              <a:pPr>
                <a:defRPr/>
              </a:pPr>
              <a:t>30/04/2014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491C27-CF50-4C4E-9348-9D8F1A45DE93}" type="slidenum">
              <a:rPr lang="en-US"/>
              <a:pPr>
                <a:defRPr/>
              </a:pPr>
              <a:t>‹#›</a:t>
            </a:fld>
            <a:endParaRPr lang="en-US"/>
          </a:p>
        </p:txBody>
      </p:sp>
    </p:spTree>
    <p:extLst>
      <p:ext uri="{BB962C8B-B14F-4D97-AF65-F5344CB8AC3E}">
        <p14:creationId xmlns:p14="http://schemas.microsoft.com/office/powerpoint/2010/main" val="2126622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anchor="b" anchorCtr="0"/>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8B37E8-2142-8B46-B204-2C58AB3EF145}" type="datetime1">
              <a:rPr lang="en-US"/>
              <a:pPr>
                <a:defRPr/>
              </a:pPr>
              <a:t>30/04/2014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BB0FFD-4FFA-D947-B57A-E7BD72A78D6A}" type="slidenum">
              <a:rPr lang="en-US"/>
              <a:pPr>
                <a:defRPr/>
              </a:pPr>
              <a:t>‹#›</a:t>
            </a:fld>
            <a:endParaRPr lang="en-US"/>
          </a:p>
        </p:txBody>
      </p:sp>
    </p:spTree>
    <p:extLst>
      <p:ext uri="{BB962C8B-B14F-4D97-AF65-F5344CB8AC3E}">
        <p14:creationId xmlns:p14="http://schemas.microsoft.com/office/powerpoint/2010/main" val="134585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transition xmlns:p14="http://schemas.microsoft.com/office/powerpoint/2010/mai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GB"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03763" y="1892301"/>
            <a:ext cx="3657600" cy="3975100"/>
          </a:xfrm>
        </p:spPr>
        <p:txBody>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FCA9CA0E-EA92-7540-8213-5FA68830BFD1}" type="datetime1">
              <a:rPr lang="en-US"/>
              <a:pPr>
                <a:defRPr/>
              </a:pPr>
              <a:t>30/04/2014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28602C-0A4A-EB46-8534-74647C6FB925}" type="slidenum">
              <a:rPr lang="en-US"/>
              <a:pPr>
                <a:defRPr/>
              </a:pPr>
              <a:t>‹#›</a:t>
            </a:fld>
            <a:endParaRPr lang="en-US"/>
          </a:p>
        </p:txBody>
      </p:sp>
    </p:spTree>
    <p:extLst>
      <p:ext uri="{BB962C8B-B14F-4D97-AF65-F5344CB8AC3E}">
        <p14:creationId xmlns:p14="http://schemas.microsoft.com/office/powerpoint/2010/main" val="1612861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9462" y="2393575"/>
            <a:ext cx="3657600" cy="3473823"/>
          </a:xfrm>
        </p:spPr>
        <p:txBody>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03763" y="2393575"/>
            <a:ext cx="3657600" cy="3473823"/>
          </a:xfrm>
        </p:spPr>
        <p:txBody>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51678497-5EE4-D148-8C05-58BF97FB2356}" type="datetime1">
              <a:rPr lang="en-US"/>
              <a:pPr>
                <a:defRPr/>
              </a:pPr>
              <a:t>30/04/2014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39F010-BE31-014B-ABB7-CD78F5555F02}" type="slidenum">
              <a:rPr lang="en-US"/>
              <a:pPr>
                <a:defRPr/>
              </a:pPr>
              <a:t>‹#›</a:t>
            </a:fld>
            <a:endParaRPr lang="en-US"/>
          </a:p>
        </p:txBody>
      </p:sp>
    </p:spTree>
    <p:extLst>
      <p:ext uri="{BB962C8B-B14F-4D97-AF65-F5344CB8AC3E}">
        <p14:creationId xmlns:p14="http://schemas.microsoft.com/office/powerpoint/2010/main" val="2931918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525D8EC8-8FB6-0146-B38B-E084CB442C77}" type="datetime1">
              <a:rPr lang="en-US"/>
              <a:pPr>
                <a:defRPr/>
              </a:pPr>
              <a:t>30/04/2014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EB79E0-6FDB-994D-9BE6-5D9910A254ED}" type="slidenum">
              <a:rPr lang="en-US"/>
              <a:pPr>
                <a:defRPr/>
              </a:pPr>
              <a:t>‹#›</a:t>
            </a:fld>
            <a:endParaRPr lang="en-US"/>
          </a:p>
        </p:txBody>
      </p:sp>
    </p:spTree>
    <p:extLst>
      <p:ext uri="{BB962C8B-B14F-4D97-AF65-F5344CB8AC3E}">
        <p14:creationId xmlns:p14="http://schemas.microsoft.com/office/powerpoint/2010/main" val="9883399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853842-BA64-7447-9F22-A11C70CECE1F}" type="datetime1">
              <a:rPr lang="en-US"/>
              <a:pPr>
                <a:defRPr/>
              </a:pPr>
              <a:t>30/04/2014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17F754A-BB3B-9B49-BBBB-F1B16B677C71}" type="slidenum">
              <a:rPr lang="en-US"/>
              <a:pPr>
                <a:defRPr/>
              </a:pPr>
              <a:t>‹#›</a:t>
            </a:fld>
            <a:endParaRPr lang="en-US"/>
          </a:p>
        </p:txBody>
      </p:sp>
    </p:spTree>
    <p:extLst>
      <p:ext uri="{BB962C8B-B14F-4D97-AF65-F5344CB8AC3E}">
        <p14:creationId xmlns:p14="http://schemas.microsoft.com/office/powerpoint/2010/main" val="3807831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GB" smtClean="0"/>
              <a:t>Click to edit Master title style</a:t>
            </a:r>
            <a:endParaRPr/>
          </a:p>
        </p:txBody>
      </p:sp>
      <p:sp>
        <p:nvSpPr>
          <p:cNvPr id="3" name="Content Placeholder 2"/>
          <p:cNvSpPr>
            <a:spLocks noGrp="1"/>
          </p:cNvSpPr>
          <p:nvPr>
            <p:ph idx="1"/>
          </p:nvPr>
        </p:nvSpPr>
        <p:spPr>
          <a:xfrm>
            <a:off x="4802393" y="457201"/>
            <a:ext cx="3566160" cy="5410200"/>
          </a:xfrm>
        </p:spPr>
        <p:txBody>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779929" y="1828801"/>
            <a:ext cx="3566160" cy="3657600"/>
          </a:xfrm>
        </p:spPr>
        <p:txBody>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DD28CA-51BE-6B42-87E3-199EBFA38D16}" type="datetime1">
              <a:rPr lang="en-US"/>
              <a:pPr>
                <a:defRPr/>
              </a:pPr>
              <a:t>30/04/2014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3F714D-2A01-B54E-ADA0-F247E7979F1F}" type="slidenum">
              <a:rPr lang="en-US"/>
              <a:pPr>
                <a:defRPr/>
              </a:pPr>
              <a:t>‹#›</a:t>
            </a:fld>
            <a:endParaRPr lang="en-US"/>
          </a:p>
        </p:txBody>
      </p:sp>
    </p:spTree>
    <p:extLst>
      <p:ext uri="{BB962C8B-B14F-4D97-AF65-F5344CB8AC3E}">
        <p14:creationId xmlns:p14="http://schemas.microsoft.com/office/powerpoint/2010/main" val="1909754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4" name="Text Placeholder 3"/>
          <p:cNvSpPr>
            <a:spLocks noGrp="1"/>
          </p:cNvSpPr>
          <p:nvPr>
            <p:ph type="body" sz="half" idx="2"/>
          </p:nvPr>
        </p:nvSpPr>
        <p:spPr>
          <a:xfrm>
            <a:off x="777240" y="1828800"/>
            <a:ext cx="3566160" cy="3657600"/>
          </a:xfrm>
        </p:spPr>
        <p:txBody>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D2437A-97D3-9349-A75F-E07C59834C6E}" type="datetime1">
              <a:rPr lang="en-US"/>
              <a:pPr>
                <a:defRPr/>
              </a:pPr>
              <a:t>30/04/2014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E06E08-99E2-CC4B-AFC9-F730E46B7A32}" type="slidenum">
              <a:rPr lang="en-US"/>
              <a:pPr>
                <a:defRPr/>
              </a:pPr>
              <a:t>‹#›</a:t>
            </a:fld>
            <a:endParaRPr lang="en-US"/>
          </a:p>
        </p:txBody>
      </p:sp>
    </p:spTree>
    <p:extLst>
      <p:ext uri="{BB962C8B-B14F-4D97-AF65-F5344CB8AC3E}">
        <p14:creationId xmlns:p14="http://schemas.microsoft.com/office/powerpoint/2010/main" val="32873167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4" name="Text Placeholder 3"/>
          <p:cNvSpPr>
            <a:spLocks noGrp="1"/>
          </p:cNvSpPr>
          <p:nvPr>
            <p:ph type="body" sz="half" idx="2"/>
          </p:nvPr>
        </p:nvSpPr>
        <p:spPr>
          <a:xfrm>
            <a:off x="777240" y="4639235"/>
            <a:ext cx="7585710" cy="1371600"/>
          </a:xfrm>
        </p:spPr>
        <p:txBody>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3C1059-38B1-6D4A-ACD3-C8A322948914}" type="datetime1">
              <a:rPr lang="en-US"/>
              <a:pPr>
                <a:defRPr/>
              </a:pPr>
              <a:t>30/04/2014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ADAD53-66AE-2F4B-AC3D-6FAB3E178282}" type="slidenum">
              <a:rPr lang="en-US"/>
              <a:pPr>
                <a:defRPr/>
              </a:pPr>
              <a:t>‹#›</a:t>
            </a:fld>
            <a:endParaRPr lang="en-US"/>
          </a:p>
        </p:txBody>
      </p:sp>
    </p:spTree>
    <p:extLst>
      <p:ext uri="{BB962C8B-B14F-4D97-AF65-F5344CB8AC3E}">
        <p14:creationId xmlns:p14="http://schemas.microsoft.com/office/powerpoint/2010/main" val="32759032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22412A79-521D-3A49-B7E3-A08C27E5F6C2}" type="datetime1">
              <a:rPr lang="en-US"/>
              <a:pPr>
                <a:defRPr/>
              </a:pPr>
              <a:t>30/04/2014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36B182-238F-2D4F-9F86-FFA80FD10A64}" type="slidenum">
              <a:rPr lang="en-US"/>
              <a:pPr>
                <a:defRPr/>
              </a:pPr>
              <a:t>‹#›</a:t>
            </a:fld>
            <a:endParaRPr lang="en-US"/>
          </a:p>
        </p:txBody>
      </p:sp>
    </p:spTree>
    <p:extLst>
      <p:ext uri="{BB962C8B-B14F-4D97-AF65-F5344CB8AC3E}">
        <p14:creationId xmlns:p14="http://schemas.microsoft.com/office/powerpoint/2010/main" val="1707944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0"/>
          <a:lstStyle/>
          <a:p>
            <a:r>
              <a:rPr lang="en-GB"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F2E07127-05DD-BF43-AABD-F0B0043B655C}" type="datetime1">
              <a:rPr lang="en-US"/>
              <a:pPr>
                <a:defRPr/>
              </a:pPr>
              <a:t>30/04/2014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3D0456-D699-104B-858E-B0403FD94003}" type="slidenum">
              <a:rPr lang="en-US"/>
              <a:pPr>
                <a:defRPr/>
              </a:pPr>
              <a:t>‹#›</a:t>
            </a:fld>
            <a:endParaRPr lang="en-US"/>
          </a:p>
        </p:txBody>
      </p:sp>
    </p:spTree>
    <p:extLst>
      <p:ext uri="{BB962C8B-B14F-4D97-AF65-F5344CB8AC3E}">
        <p14:creationId xmlns:p14="http://schemas.microsoft.com/office/powerpoint/2010/main" val="321917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3.xml"/><Relationship Id="rId1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4.xml"/><Relationship Id="rId13" Type="http://schemas.openxmlformats.org/officeDocument/2006/relationships/image" Target="../media/image6.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5.xml"/><Relationship Id="rId20" Type="http://schemas.openxmlformats.org/officeDocument/2006/relationships/slideLayout" Target="../slideLayouts/slideLayout56.xml"/><Relationship Id="rId21" Type="http://schemas.openxmlformats.org/officeDocument/2006/relationships/theme" Target="../theme/theme5.xml"/><Relationship Id="rId10" Type="http://schemas.openxmlformats.org/officeDocument/2006/relationships/slideLayout" Target="../slideLayouts/slideLayout46.xml"/><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slideLayout" Target="../slideLayouts/slideLayout50.xml"/><Relationship Id="rId15" Type="http://schemas.openxmlformats.org/officeDocument/2006/relationships/slideLayout" Target="../slideLayouts/slideLayout51.xml"/><Relationship Id="rId16" Type="http://schemas.openxmlformats.org/officeDocument/2006/relationships/slideLayout" Target="../slideLayouts/slideLayout52.xml"/><Relationship Id="rId17" Type="http://schemas.openxmlformats.org/officeDocument/2006/relationships/slideLayout" Target="../slideLayouts/slideLayout53.xml"/><Relationship Id="rId18" Type="http://schemas.openxmlformats.org/officeDocument/2006/relationships/slideLayout" Target="../slideLayouts/slideLayout54.xml"/><Relationship Id="rId19" Type="http://schemas.openxmlformats.org/officeDocument/2006/relationships/slideLayout" Target="../slideLayouts/slideLayout55.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theme" Target="../theme/theme6.xml"/><Relationship Id="rId14" Type="http://schemas.openxmlformats.org/officeDocument/2006/relationships/image" Target="../media/image9.png"/><Relationship Id="rId15" Type="http://schemas.openxmlformats.org/officeDocument/2006/relationships/image" Target="../media/image10.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GB"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56EE5-CB20-42FC-A4EC-3F0F58C3FC4B}" type="datetimeFigureOut">
              <a:rPr lang="en-GB" smtClean="0"/>
              <a:t>30/04/2014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9FA08-FB0C-44B3-8BCA-4978B08A82A9}" type="slidenum">
              <a:rPr lang="en-GB" smtClean="0"/>
              <a:t>‹#›</a:t>
            </a:fld>
            <a:endParaRPr lang="en-GB"/>
          </a:p>
        </p:txBody>
      </p:sp>
    </p:spTree>
    <p:extLst>
      <p:ext uri="{BB962C8B-B14F-4D97-AF65-F5344CB8AC3E}">
        <p14:creationId xmlns:p14="http://schemas.microsoft.com/office/powerpoint/2010/main" val="5979491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AA6F21A-B683-4C88-9B65-B090224BBECD}" type="datetimeFigureOut">
              <a:rPr lang="en-GB" smtClean="0"/>
              <a:t>30/04/2014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1D1A29-0B9C-4532-A6DF-64B3D6C15086}" type="slidenum">
              <a:rPr lang="en-GB" smtClean="0"/>
              <a:t>‹#›</a:t>
            </a:fld>
            <a:endParaRPr lang="en-GB"/>
          </a:p>
        </p:txBody>
      </p:sp>
      <p:pic>
        <p:nvPicPr>
          <p:cNvPr id="8" name="Picture 3" descr="FlightPath_PP_SG.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xmlns:p14="http://schemas.microsoft.com/office/powerpoint/2010/mai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595959"/>
                </a:solidFill>
                <a:latin typeface="Rockwell" charset="0"/>
              </a:defRPr>
            </a:lvl1pPr>
          </a:lstStyle>
          <a:p>
            <a:pPr>
              <a:defRPr/>
            </a:pPr>
            <a:fld id="{ABA2D8F8-FC1F-AB40-8AED-00C159A139C3}" type="datetime1">
              <a:rPr lang="en-US"/>
              <a:pPr>
                <a:defRPr/>
              </a:pPr>
              <a:t>30/04/2014</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latin typeface="Rockwell" charset="0"/>
              </a:defRPr>
            </a:lvl1pPr>
          </a:lstStyle>
          <a:p>
            <a:pPr>
              <a:defRPr/>
            </a:pPr>
            <a:fld id="{A80AF26B-63E6-0844-BAA2-94A5D3B376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p:titleStyle>
    <p:bodyStyle>
      <a:lvl1pPr marL="228600" indent="-228600" algn="l" rtl="0" eaLnBrk="1" fontAlgn="base" hangingPunct="1">
        <a:spcBef>
          <a:spcPts val="2000"/>
        </a:spcBef>
        <a:spcAft>
          <a:spcPct val="0"/>
        </a:spcAft>
        <a:buClr>
          <a:schemeClr val="accent1"/>
        </a:buClr>
        <a:buSzPct val="75000"/>
        <a:buFont typeface="Wingdings" charset="0"/>
        <a:buChar char="n"/>
        <a:defRPr sz="2000" kern="1200">
          <a:solidFill>
            <a:srgbClr val="595959"/>
          </a:solidFill>
          <a:latin typeface="+mn-lt"/>
          <a:ea typeface="ＭＳ Ｐゴシック" charset="-128"/>
          <a:cs typeface="ＭＳ Ｐゴシック" charset="-128"/>
        </a:defRPr>
      </a:lvl1pPr>
      <a:lvl2pPr marL="457200" indent="-228600" algn="l" rtl="0" eaLnBrk="1" fontAlgn="base" hangingPunct="1">
        <a:spcBef>
          <a:spcPts val="600"/>
        </a:spcBef>
        <a:spcAft>
          <a:spcPct val="0"/>
        </a:spcAft>
        <a:buClr>
          <a:srgbClr val="B870B8"/>
        </a:buClr>
        <a:buSzPct val="75000"/>
        <a:buFont typeface="Wingdings" charset="0"/>
        <a:buChar char="n"/>
        <a:defRPr kern="1200">
          <a:solidFill>
            <a:srgbClr val="595959"/>
          </a:solidFill>
          <a:latin typeface="+mn-lt"/>
          <a:ea typeface="ＭＳ Ｐゴシック" charset="-128"/>
          <a:cs typeface="+mn-cs"/>
        </a:defRPr>
      </a:lvl2pPr>
      <a:lvl3pPr marL="6858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128"/>
          <a:cs typeface="+mn-cs"/>
        </a:defRPr>
      </a:lvl3pPr>
      <a:lvl4pPr marL="914400" indent="-228600" algn="l" rtl="0" eaLnBrk="1" fontAlgn="base" hangingPunct="1">
        <a:spcBef>
          <a:spcPts val="600"/>
        </a:spcBef>
        <a:spcAft>
          <a:spcPct val="0"/>
        </a:spcAft>
        <a:buClr>
          <a:srgbClr val="B870B8"/>
        </a:buClr>
        <a:buSzPct val="75000"/>
        <a:buFont typeface="Wingdings" charset="0"/>
        <a:buChar char="n"/>
        <a:defRPr kern="1200">
          <a:solidFill>
            <a:srgbClr val="595959"/>
          </a:solidFill>
          <a:latin typeface="+mn-lt"/>
          <a:ea typeface="ＭＳ Ｐゴシック" charset="-128"/>
          <a:cs typeface="+mn-cs"/>
        </a:defRPr>
      </a:lvl4pPr>
      <a:lvl5pPr marL="11430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3" y="107950"/>
            <a:ext cx="7581900" cy="1654175"/>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779463" y="1882775"/>
            <a:ext cx="7581900" cy="3952875"/>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pPr>
              <a:defRPr/>
            </a:pPr>
            <a:fld id="{54D248E1-77E0-6F4B-98AD-604A651A0669}" type="datetime1">
              <a:rPr lang="en-US"/>
              <a:pPr>
                <a:defRPr/>
              </a:pPr>
              <a:t>30/04/2014</a:t>
            </a:fld>
            <a:endParaRPr lang="en-US"/>
          </a:p>
        </p:txBody>
      </p:sp>
      <p:sp>
        <p:nvSpPr>
          <p:cNvPr id="5" name="Footer Placeholder 4"/>
          <p:cNvSpPr>
            <a:spLocks noGrp="1"/>
          </p:cNvSpPr>
          <p:nvPr>
            <p:ph type="ftr" sz="quarter" idx="3"/>
          </p:nvPr>
        </p:nvSpPr>
        <p:spPr>
          <a:xfrm>
            <a:off x="354013"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pPr>
              <a:defRPr/>
            </a:pPr>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pPr>
              <a:defRPr/>
            </a:pPr>
            <a:fld id="{C5699A1A-ECC0-474C-95CE-27F6508C339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eaLnBrk="1" fontAlgn="base" hangingPunct="1">
        <a:spcBef>
          <a:spcPct val="0"/>
        </a:spcBef>
        <a:spcAft>
          <a:spcPct val="0"/>
        </a:spcAft>
        <a:defRPr sz="5600" b="1" kern="1200">
          <a:solidFill>
            <a:schemeClr val="tx1"/>
          </a:solidFill>
          <a:effectLst>
            <a:outerShdw blurRad="101600" dist="63500" dir="2700000" algn="tl" rotWithShape="0">
              <a:prstClr val="black">
                <a:alpha val="75000"/>
              </a:prstClr>
            </a:outerShdw>
          </a:effectLst>
          <a:latin typeface="+mj-lt"/>
          <a:ea typeface="ＭＳ Ｐゴシック" charset="0"/>
          <a:cs typeface="ＭＳ Ｐゴシック" charset="0"/>
        </a:defRPr>
      </a:lvl1pPr>
      <a:lvl2pPr algn="ctr" rtl="0" eaLnBrk="1" fontAlgn="base" hangingPunct="1">
        <a:spcBef>
          <a:spcPct val="0"/>
        </a:spcBef>
        <a:spcAft>
          <a:spcPct val="0"/>
        </a:spcAft>
        <a:defRPr sz="5600" b="1">
          <a:solidFill>
            <a:schemeClr val="tx1"/>
          </a:solidFill>
          <a:latin typeface="Candara" charset="0"/>
          <a:ea typeface="ＭＳ Ｐゴシック" charset="0"/>
          <a:cs typeface="ＭＳ Ｐゴシック" charset="0"/>
        </a:defRPr>
      </a:lvl2pPr>
      <a:lvl3pPr algn="ctr" rtl="0" eaLnBrk="1" fontAlgn="base" hangingPunct="1">
        <a:spcBef>
          <a:spcPct val="0"/>
        </a:spcBef>
        <a:spcAft>
          <a:spcPct val="0"/>
        </a:spcAft>
        <a:defRPr sz="5600" b="1">
          <a:solidFill>
            <a:schemeClr val="tx1"/>
          </a:solidFill>
          <a:latin typeface="Candara" charset="0"/>
          <a:ea typeface="ＭＳ Ｐゴシック" charset="0"/>
          <a:cs typeface="ＭＳ Ｐゴシック" charset="0"/>
        </a:defRPr>
      </a:lvl3pPr>
      <a:lvl4pPr algn="ctr" rtl="0" eaLnBrk="1" fontAlgn="base" hangingPunct="1">
        <a:spcBef>
          <a:spcPct val="0"/>
        </a:spcBef>
        <a:spcAft>
          <a:spcPct val="0"/>
        </a:spcAft>
        <a:defRPr sz="5600" b="1">
          <a:solidFill>
            <a:schemeClr val="tx1"/>
          </a:solidFill>
          <a:latin typeface="Candara" charset="0"/>
          <a:ea typeface="ＭＳ Ｐゴシック" charset="0"/>
          <a:cs typeface="ＭＳ Ｐゴシック" charset="0"/>
        </a:defRPr>
      </a:lvl4pPr>
      <a:lvl5pPr algn="ctr" rtl="0" eaLnBrk="1" fontAlgn="base" hangingPunct="1">
        <a:spcBef>
          <a:spcPct val="0"/>
        </a:spcBef>
        <a:spcAft>
          <a:spcPct val="0"/>
        </a:spcAft>
        <a:defRPr sz="5600" b="1">
          <a:solidFill>
            <a:schemeClr val="tx1"/>
          </a:solidFill>
          <a:latin typeface="Candara" charset="0"/>
          <a:ea typeface="ＭＳ Ｐゴシック" charset="0"/>
          <a:cs typeface="ＭＳ Ｐゴシック" charset="0"/>
        </a:defRPr>
      </a:lvl5pPr>
      <a:lvl6pPr marL="457200" algn="ctr" rtl="0" eaLnBrk="1" fontAlgn="base" hangingPunct="1">
        <a:spcBef>
          <a:spcPct val="0"/>
        </a:spcBef>
        <a:spcAft>
          <a:spcPct val="0"/>
        </a:spcAft>
        <a:defRPr sz="5600" b="1">
          <a:solidFill>
            <a:schemeClr val="tx1"/>
          </a:solidFill>
          <a:latin typeface="Candara" charset="0"/>
          <a:ea typeface="ＭＳ Ｐゴシック" charset="0"/>
          <a:cs typeface="ＭＳ Ｐゴシック" charset="0"/>
        </a:defRPr>
      </a:lvl6pPr>
      <a:lvl7pPr marL="914400" algn="ctr" rtl="0" eaLnBrk="1" fontAlgn="base" hangingPunct="1">
        <a:spcBef>
          <a:spcPct val="0"/>
        </a:spcBef>
        <a:spcAft>
          <a:spcPct val="0"/>
        </a:spcAft>
        <a:defRPr sz="5600" b="1">
          <a:solidFill>
            <a:schemeClr val="tx1"/>
          </a:solidFill>
          <a:latin typeface="Candara" charset="0"/>
          <a:ea typeface="ＭＳ Ｐゴシック" charset="0"/>
          <a:cs typeface="ＭＳ Ｐゴシック" charset="0"/>
        </a:defRPr>
      </a:lvl7pPr>
      <a:lvl8pPr marL="1371600" algn="ctr" rtl="0" eaLnBrk="1" fontAlgn="base" hangingPunct="1">
        <a:spcBef>
          <a:spcPct val="0"/>
        </a:spcBef>
        <a:spcAft>
          <a:spcPct val="0"/>
        </a:spcAft>
        <a:defRPr sz="5600" b="1">
          <a:solidFill>
            <a:schemeClr val="tx1"/>
          </a:solidFill>
          <a:latin typeface="Candara" charset="0"/>
          <a:ea typeface="ＭＳ Ｐゴシック" charset="0"/>
          <a:cs typeface="ＭＳ Ｐゴシック" charset="0"/>
        </a:defRPr>
      </a:lvl8pPr>
      <a:lvl9pPr marL="1828800" algn="ctr" rtl="0" eaLnBrk="1" fontAlgn="base" hangingPunct="1">
        <a:spcBef>
          <a:spcPct val="0"/>
        </a:spcBef>
        <a:spcAft>
          <a:spcPct val="0"/>
        </a:spcAft>
        <a:defRPr sz="5600" b="1">
          <a:solidFill>
            <a:schemeClr val="tx1"/>
          </a:solidFill>
          <a:latin typeface="Candara" charset="0"/>
          <a:ea typeface="ＭＳ Ｐゴシック" charset="0"/>
          <a:cs typeface="ＭＳ Ｐゴシック" charset="0"/>
        </a:defRPr>
      </a:lvl9pPr>
    </p:titleStyle>
    <p:bodyStyle>
      <a:lvl1pPr marL="403225" indent="-403225" algn="l" rtl="0" eaLnBrk="1" fontAlgn="base" hangingPunct="1">
        <a:spcBef>
          <a:spcPts val="2000"/>
        </a:spcBef>
        <a:spcAft>
          <a:spcPct val="0"/>
        </a:spcAft>
        <a:buBlip>
          <a:blip r:embed="rId15"/>
        </a:buBlip>
        <a:defRPr sz="2400" b="1" kern="1200">
          <a:solidFill>
            <a:schemeClr val="tx1"/>
          </a:solidFill>
          <a:effectLst>
            <a:outerShdw blurRad="101600" dist="63500" dir="2700000" algn="tl" rotWithShape="0">
              <a:prstClr val="black">
                <a:alpha val="75000"/>
              </a:prstClr>
            </a:outerShdw>
          </a:effectLst>
          <a:latin typeface="+mn-lt"/>
          <a:ea typeface="ＭＳ Ｐゴシック" charset="0"/>
          <a:cs typeface="ＭＳ Ｐゴシック" charset="0"/>
        </a:defRPr>
      </a:lvl1pPr>
      <a:lvl2pPr marL="806450" indent="-403225" algn="l" rtl="0" eaLnBrk="1" fontAlgn="base" hangingPunct="1">
        <a:spcBef>
          <a:spcPts val="600"/>
        </a:spcBef>
        <a:spcAft>
          <a:spcPct val="0"/>
        </a:spcAft>
        <a:buBlip>
          <a:blip r:embed="rId15"/>
        </a:buBlip>
        <a:defRPr sz="2200"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2pPr>
      <a:lvl3pPr marL="1143000" indent="-336550" algn="l" rtl="0" eaLnBrk="1" fontAlgn="base" hangingPunct="1">
        <a:spcBef>
          <a:spcPts val="600"/>
        </a:spcBef>
        <a:spcAft>
          <a:spcPct val="0"/>
        </a:spcAft>
        <a:buBlip>
          <a:blip r:embed="rId15"/>
        </a:buBlip>
        <a:defRPr sz="2000"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3pPr>
      <a:lvl4pPr marL="1492250" indent="-349250" algn="l" rtl="0" eaLnBrk="1" fontAlgn="base" hangingPunct="1">
        <a:spcBef>
          <a:spcPts val="600"/>
        </a:spcBef>
        <a:spcAft>
          <a:spcPct val="0"/>
        </a:spcAft>
        <a:buBlip>
          <a:blip r:embed="rId15"/>
        </a:buBlip>
        <a:defRPr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4pPr>
      <a:lvl5pPr marL="1828800" indent="-336550" algn="l" rtl="0" eaLnBrk="1" fontAlgn="base" hangingPunct="1">
        <a:spcBef>
          <a:spcPts val="600"/>
        </a:spcBef>
        <a:spcAft>
          <a:spcPct val="0"/>
        </a:spcAft>
        <a:buBlip>
          <a:blip r:embed="rId15"/>
        </a:buBlip>
        <a:defRPr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xml"/><Relationship Id="rId3" Type="http://schemas.openxmlformats.org/officeDocument/2006/relationships/image" Target="../media/image1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4624668"/>
            <a:ext cx="4495800" cy="861732"/>
          </a:xfrm>
        </p:spPr>
        <p:txBody>
          <a:bodyPr>
            <a:noAutofit/>
          </a:bodyPr>
          <a:lstStyle/>
          <a:p>
            <a:pPr algn="r"/>
            <a:r>
              <a:rPr lang="en-US" sz="3200" dirty="0" smtClean="0"/>
              <a:t>A Single County Court</a:t>
            </a:r>
            <a:endParaRPr lang="en-US" sz="3200" dirty="0"/>
          </a:p>
        </p:txBody>
      </p:sp>
      <p:sp>
        <p:nvSpPr>
          <p:cNvPr id="4" name="TextBox 3"/>
          <p:cNvSpPr txBox="1"/>
          <p:nvPr/>
        </p:nvSpPr>
        <p:spPr>
          <a:xfrm>
            <a:off x="381000" y="838200"/>
            <a:ext cx="4191000" cy="1569660"/>
          </a:xfrm>
          <a:prstGeom prst="rect">
            <a:avLst/>
          </a:prstGeom>
          <a:noFill/>
        </p:spPr>
        <p:txBody>
          <a:bodyPr wrap="square" rtlCol="0">
            <a:spAutoFit/>
          </a:bodyPr>
          <a:lstStyle/>
          <a:p>
            <a:pPr algn="ctr"/>
            <a:r>
              <a:rPr lang="en-US" sz="2400" dirty="0" err="1" smtClean="0">
                <a:solidFill>
                  <a:schemeClr val="bg1"/>
                </a:solidFill>
              </a:rPr>
              <a:t>www.keithetherington.co.uk</a:t>
            </a:r>
            <a:endParaRPr lang="en-US" sz="2400" dirty="0">
              <a:solidFill>
                <a:schemeClr val="bg1"/>
              </a:solidFill>
            </a:endParaRPr>
          </a:p>
          <a:p>
            <a:pPr algn="ctr"/>
            <a:endParaRPr lang="en-US" sz="2400" dirty="0" smtClean="0">
              <a:solidFill>
                <a:schemeClr val="bg1"/>
              </a:solidFill>
            </a:endParaRPr>
          </a:p>
          <a:p>
            <a:pPr algn="ctr"/>
            <a:endParaRPr lang="en-US" sz="2400" dirty="0">
              <a:solidFill>
                <a:schemeClr val="bg1"/>
              </a:solidFill>
            </a:endParaRPr>
          </a:p>
          <a:p>
            <a:pPr algn="ctr"/>
            <a:r>
              <a:rPr lang="en-US" sz="2400" dirty="0" smtClean="0">
                <a:solidFill>
                  <a:schemeClr val="bg1"/>
                </a:solidFill>
              </a:rPr>
              <a:t>Twitter: @</a:t>
            </a:r>
            <a:r>
              <a:rPr lang="en-US" sz="2400" dirty="0" err="1" smtClean="0">
                <a:solidFill>
                  <a:schemeClr val="bg1"/>
                </a:solidFill>
              </a:rPr>
              <a:t>K_Etherington</a:t>
            </a:r>
            <a:endParaRPr lang="en-US" sz="2400" dirty="0">
              <a:solidFill>
                <a:schemeClr val="bg1"/>
              </a:solidFill>
            </a:endParaRPr>
          </a:p>
        </p:txBody>
      </p:sp>
      <p:sp>
        <p:nvSpPr>
          <p:cNvPr id="7" name="TextBox 6"/>
          <p:cNvSpPr txBox="1"/>
          <p:nvPr/>
        </p:nvSpPr>
        <p:spPr>
          <a:xfrm>
            <a:off x="2074333" y="5469467"/>
            <a:ext cx="6781800" cy="1200329"/>
          </a:xfrm>
          <a:prstGeom prst="rect">
            <a:avLst/>
          </a:prstGeom>
          <a:noFill/>
        </p:spPr>
        <p:txBody>
          <a:bodyPr wrap="square" rtlCol="0">
            <a:spAutoFit/>
          </a:bodyPr>
          <a:lstStyle/>
          <a:p>
            <a:pPr algn="r"/>
            <a:r>
              <a:rPr lang="en-US" dirty="0" smtClean="0"/>
              <a:t>Keith Etherington</a:t>
            </a:r>
          </a:p>
          <a:p>
            <a:pPr algn="r"/>
            <a:r>
              <a:rPr lang="en-US" dirty="0" smtClean="0"/>
              <a:t>Law Society Council Member (Civil Litigation)</a:t>
            </a:r>
          </a:p>
          <a:p>
            <a:pPr algn="r"/>
            <a:r>
              <a:rPr lang="en-US" dirty="0" smtClean="0"/>
              <a:t>Solicitor and Civil Commercial Mediator</a:t>
            </a:r>
          </a:p>
          <a:p>
            <a:endParaRPr lang="en-US" dirty="0"/>
          </a:p>
        </p:txBody>
      </p:sp>
      <p:pic>
        <p:nvPicPr>
          <p:cNvPr id="13" name="Picture 12" descr="CivilMedi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312660"/>
            <a:ext cx="2971800" cy="1174727"/>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Brooke Reforms</a:t>
            </a:r>
            <a:endParaRPr lang="en-US" dirty="0"/>
          </a:p>
        </p:txBody>
      </p:sp>
      <p:sp>
        <p:nvSpPr>
          <p:cNvPr id="3" name="Content Placeholder 2"/>
          <p:cNvSpPr>
            <a:spLocks noGrp="1"/>
          </p:cNvSpPr>
          <p:nvPr>
            <p:ph idx="1"/>
          </p:nvPr>
        </p:nvSpPr>
        <p:spPr/>
        <p:txBody>
          <a:bodyPr/>
          <a:lstStyle/>
          <a:p>
            <a:r>
              <a:rPr lang="en-US" dirty="0" smtClean="0"/>
              <a:t>County Court equity jurisdiction increased from £30,000 to £350,000</a:t>
            </a:r>
          </a:p>
          <a:p>
            <a:r>
              <a:rPr lang="en-US" dirty="0" smtClean="0"/>
              <a:t>Financial limit in High Court increased from £25,000 to £100,000 (with the exception of PI which remains at £50,000)</a:t>
            </a:r>
          </a:p>
          <a:p>
            <a:r>
              <a:rPr lang="en-US" dirty="0" smtClean="0"/>
              <a:t>County Court may now deal with freezing orders (nominated Circuit Judges only)</a:t>
            </a:r>
          </a:p>
          <a:p>
            <a:r>
              <a:rPr lang="en-US" dirty="0"/>
              <a:t>The County Court's jurisdiction to deal with specialist proceedings such as applications for variations of trusts and applications under the Companies Act 2006 for reductions in capital will be removed. </a:t>
            </a:r>
            <a:endParaRPr lang="en-US" dirty="0" smtClean="0"/>
          </a:p>
          <a:p>
            <a:endParaRPr lang="en-US" dirty="0"/>
          </a:p>
        </p:txBody>
      </p:sp>
    </p:spTree>
    <p:extLst>
      <p:ext uri="{BB962C8B-B14F-4D97-AF65-F5344CB8AC3E}">
        <p14:creationId xmlns:p14="http://schemas.microsoft.com/office/powerpoint/2010/main" val="24286225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en-US" dirty="0"/>
          </a:p>
        </p:txBody>
      </p:sp>
      <p:sp>
        <p:nvSpPr>
          <p:cNvPr id="3" name="Content Placeholder 2"/>
          <p:cNvSpPr>
            <a:spLocks noGrp="1"/>
          </p:cNvSpPr>
          <p:nvPr>
            <p:ph idx="1"/>
          </p:nvPr>
        </p:nvSpPr>
        <p:spPr/>
        <p:txBody>
          <a:bodyPr/>
          <a:lstStyle/>
          <a:p>
            <a:pPr marL="0" indent="0" algn="ctr">
              <a:buNone/>
            </a:pPr>
            <a:r>
              <a:rPr lang="en-US" sz="3600" dirty="0" smtClean="0">
                <a:latin typeface="Arial"/>
                <a:cs typeface="Arial"/>
              </a:rPr>
              <a:t>www.keithetherington.co.uk</a:t>
            </a:r>
          </a:p>
          <a:p>
            <a:pPr marL="0" indent="0" algn="ctr">
              <a:buNone/>
            </a:pPr>
            <a:endParaRPr lang="en-US" sz="3600" dirty="0">
              <a:latin typeface="Arial"/>
              <a:cs typeface="Arial"/>
            </a:endParaRPr>
          </a:p>
          <a:p>
            <a:pPr marL="0" indent="0" algn="ctr">
              <a:buNone/>
            </a:pPr>
            <a:r>
              <a:rPr lang="en-US" sz="3600" dirty="0" smtClean="0">
                <a:latin typeface="Arial"/>
                <a:cs typeface="Arial"/>
              </a:rPr>
              <a:t>Twitter: @</a:t>
            </a:r>
            <a:r>
              <a:rPr lang="en-US" sz="3600" dirty="0" err="1" smtClean="0">
                <a:latin typeface="Arial"/>
                <a:cs typeface="Arial"/>
              </a:rPr>
              <a:t>K_Etherington</a:t>
            </a:r>
            <a:endParaRPr lang="en-US" sz="3600" dirty="0">
              <a:latin typeface="Arial"/>
              <a:cs typeface="Arial"/>
            </a:endParaRPr>
          </a:p>
        </p:txBody>
      </p:sp>
    </p:spTree>
    <p:extLst>
      <p:ext uri="{BB962C8B-B14F-4D97-AF65-F5344CB8AC3E}">
        <p14:creationId xmlns:p14="http://schemas.microsoft.com/office/powerpoint/2010/main" val="74058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Single County Court</a:t>
            </a:r>
            <a:endParaRPr lang="en-US" dirty="0"/>
          </a:p>
        </p:txBody>
      </p:sp>
      <p:sp>
        <p:nvSpPr>
          <p:cNvPr id="3" name="Content Placeholder 2"/>
          <p:cNvSpPr>
            <a:spLocks noGrp="1"/>
          </p:cNvSpPr>
          <p:nvPr>
            <p:ph sz="half" idx="1"/>
          </p:nvPr>
        </p:nvSpPr>
        <p:spPr>
          <a:xfrm>
            <a:off x="228600" y="1985962"/>
            <a:ext cx="3927518" cy="4414837"/>
          </a:xfrm>
        </p:spPr>
        <p:txBody>
          <a:bodyPr>
            <a:normAutofit/>
          </a:bodyPr>
          <a:lstStyle/>
          <a:p>
            <a:r>
              <a:rPr lang="en-US" dirty="0" smtClean="0"/>
              <a:t>Primary change removes all geographical boundaries</a:t>
            </a:r>
          </a:p>
          <a:p>
            <a:r>
              <a:rPr lang="en-US" dirty="0" smtClean="0"/>
              <a:t>The 173 county court districts become a single national jurisdiction</a:t>
            </a:r>
          </a:p>
          <a:p>
            <a:r>
              <a:rPr lang="en-US" dirty="0" smtClean="0"/>
              <a:t>County </a:t>
            </a:r>
            <a:r>
              <a:rPr lang="en-US" dirty="0"/>
              <a:t>Court business will take place at County Court </a:t>
            </a:r>
            <a:r>
              <a:rPr lang="en-US" b="1" dirty="0"/>
              <a:t>hearing </a:t>
            </a:r>
            <a:r>
              <a:rPr lang="en-US" b="1" dirty="0" err="1"/>
              <a:t>centres</a:t>
            </a:r>
            <a:r>
              <a:rPr lang="en-US" b="1" dirty="0"/>
              <a:t>. </a:t>
            </a:r>
            <a:endParaRPr lang="en-US" b="1" dirty="0" smtClean="0"/>
          </a:p>
          <a:p>
            <a:r>
              <a:rPr lang="en-US" dirty="0" smtClean="0"/>
              <a:t>The </a:t>
            </a:r>
            <a:r>
              <a:rPr lang="en-US" dirty="0"/>
              <a:t>location of the High Court district registries </a:t>
            </a:r>
            <a:r>
              <a:rPr lang="en-US" dirty="0" smtClean="0"/>
              <a:t>unaffected </a:t>
            </a:r>
            <a:r>
              <a:rPr lang="en-US" dirty="0"/>
              <a:t>by these changes.</a:t>
            </a:r>
          </a:p>
        </p:txBody>
      </p:sp>
      <p:pic>
        <p:nvPicPr>
          <p:cNvPr id="5" name="Content Placeholder 4" descr="Oldham CC.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4134" t="383" r="17560" b="-383"/>
          <a:stretch/>
        </p:blipFill>
        <p:spPr>
          <a:xfrm>
            <a:off x="4400550" y="1985963"/>
            <a:ext cx="3905250" cy="4420526"/>
          </a:xfrm>
        </p:spPr>
      </p:pic>
    </p:spTree>
    <p:extLst>
      <p:ext uri="{BB962C8B-B14F-4D97-AF65-F5344CB8AC3E}">
        <p14:creationId xmlns:p14="http://schemas.microsoft.com/office/powerpoint/2010/main" val="26839560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Changes in terminology</a:t>
            </a:r>
            <a:r>
              <a:rPr lang="en-US" dirty="0"/>
              <a:t>:</a:t>
            </a:r>
          </a:p>
        </p:txBody>
      </p:sp>
      <p:sp>
        <p:nvSpPr>
          <p:cNvPr id="3" name="Content Placeholder 2"/>
          <p:cNvSpPr>
            <a:spLocks noGrp="1"/>
          </p:cNvSpPr>
          <p:nvPr>
            <p:ph idx="1"/>
          </p:nvPr>
        </p:nvSpPr>
        <p:spPr/>
        <p:txBody>
          <a:bodyPr/>
          <a:lstStyle/>
          <a:p>
            <a:r>
              <a:rPr lang="en-US" dirty="0"/>
              <a:t>References in the CPR to "a county court" </a:t>
            </a:r>
            <a:r>
              <a:rPr lang="en-US" dirty="0" smtClean="0"/>
              <a:t>are changed to "the County Court." </a:t>
            </a:r>
          </a:p>
          <a:p>
            <a:r>
              <a:rPr lang="en-US" dirty="0" smtClean="0"/>
              <a:t>The </a:t>
            </a:r>
            <a:r>
              <a:rPr lang="en-US" dirty="0"/>
              <a:t>defendant's home court is </a:t>
            </a:r>
            <a:r>
              <a:rPr lang="en-US" dirty="0" smtClean="0"/>
              <a:t>be amended: the defendant's place of residence or place of business will now be </a:t>
            </a:r>
            <a:r>
              <a:rPr lang="en-US" dirty="0"/>
              <a:t>used </a:t>
            </a:r>
            <a:r>
              <a:rPr lang="en-US" dirty="0" smtClean="0"/>
              <a:t>to </a:t>
            </a:r>
            <a:r>
              <a:rPr lang="en-US" dirty="0"/>
              <a:t>establish their local hearing </a:t>
            </a:r>
            <a:r>
              <a:rPr lang="en-US" dirty="0" err="1"/>
              <a:t>centre</a:t>
            </a:r>
            <a:r>
              <a:rPr lang="en-US" dirty="0"/>
              <a:t>. </a:t>
            </a:r>
            <a:endParaRPr lang="en-US" dirty="0" smtClean="0"/>
          </a:p>
          <a:p>
            <a:r>
              <a:rPr lang="en-US" dirty="0" smtClean="0"/>
              <a:t>"</a:t>
            </a:r>
            <a:r>
              <a:rPr lang="en-US" dirty="0"/>
              <a:t>Preferred court" </a:t>
            </a:r>
            <a:r>
              <a:rPr lang="en-US" dirty="0" smtClean="0"/>
              <a:t>is </a:t>
            </a:r>
            <a:r>
              <a:rPr lang="en-US" dirty="0"/>
              <a:t>amended to "preferred hearing </a:t>
            </a:r>
            <a:r>
              <a:rPr lang="en-US" dirty="0" err="1" smtClean="0"/>
              <a:t>centre</a:t>
            </a:r>
            <a:r>
              <a:rPr lang="en-US" dirty="0" smtClean="0"/>
              <a:t>”</a:t>
            </a:r>
          </a:p>
          <a:p>
            <a:r>
              <a:rPr lang="en-US" dirty="0" smtClean="0"/>
              <a:t>“Designated money claim” has been removed from the rules</a:t>
            </a:r>
          </a:p>
          <a:p>
            <a:r>
              <a:rPr lang="en-US" dirty="0" smtClean="0"/>
              <a:t>Proceedings no longer “transferred” but “sent” between hearing </a:t>
            </a:r>
            <a:r>
              <a:rPr lang="en-US" dirty="0" err="1" smtClean="0"/>
              <a:t>centres</a:t>
            </a:r>
            <a:endParaRPr lang="en-US" dirty="0"/>
          </a:p>
        </p:txBody>
      </p:sp>
    </p:spTree>
    <p:extLst>
      <p:ext uri="{BB962C8B-B14F-4D97-AF65-F5344CB8AC3E}">
        <p14:creationId xmlns:p14="http://schemas.microsoft.com/office/powerpoint/2010/main" val="26419527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Issuing claims</a:t>
            </a:r>
            <a:endParaRPr lang="en-US" dirty="0"/>
          </a:p>
        </p:txBody>
      </p:sp>
      <p:sp>
        <p:nvSpPr>
          <p:cNvPr id="3" name="Content Placeholder 2"/>
          <p:cNvSpPr>
            <a:spLocks noGrp="1"/>
          </p:cNvSpPr>
          <p:nvPr>
            <p:ph idx="1"/>
          </p:nvPr>
        </p:nvSpPr>
        <p:spPr>
          <a:xfrm>
            <a:off x="498475" y="1371600"/>
            <a:ext cx="7556500" cy="4754563"/>
          </a:xfrm>
        </p:spPr>
        <p:txBody>
          <a:bodyPr/>
          <a:lstStyle/>
          <a:p>
            <a:r>
              <a:rPr lang="en-US" dirty="0" smtClean="0"/>
              <a:t>No longer limited by boundaries therefore a possession claim may be issued in any court hearing </a:t>
            </a:r>
            <a:r>
              <a:rPr lang="en-US" dirty="0" err="1" smtClean="0"/>
              <a:t>centre</a:t>
            </a:r>
            <a:endParaRPr lang="en-US" dirty="0" smtClean="0"/>
          </a:p>
          <a:p>
            <a:r>
              <a:rPr lang="en-US" dirty="0" smtClean="0"/>
              <a:t>BUT: </a:t>
            </a:r>
          </a:p>
          <a:p>
            <a:r>
              <a:rPr lang="en-US" dirty="0" smtClean="0"/>
              <a:t>all Part 7 claims must still be sent to CCMCC (</a:t>
            </a:r>
            <a:r>
              <a:rPr lang="en-US" dirty="0" err="1" smtClean="0"/>
              <a:t>Salford</a:t>
            </a:r>
            <a:r>
              <a:rPr lang="en-US" dirty="0" smtClean="0"/>
              <a:t>)</a:t>
            </a:r>
          </a:p>
          <a:p>
            <a:r>
              <a:rPr lang="en-US" dirty="0" smtClean="0"/>
              <a:t>bulk issue and MCOL still dealt with at Northampton (now renamed County Court Business Centre)</a:t>
            </a:r>
          </a:p>
          <a:p>
            <a:r>
              <a:rPr lang="en-US" dirty="0" smtClean="0"/>
              <a:t>Application </a:t>
            </a:r>
            <a:r>
              <a:rPr lang="en-US" dirty="0" err="1" smtClean="0"/>
              <a:t>etc</a:t>
            </a:r>
            <a:r>
              <a:rPr lang="en-US" dirty="0" smtClean="0"/>
              <a:t> must be sent to either CCMCC or CCBC until it is sent to a hearing </a:t>
            </a:r>
            <a:r>
              <a:rPr lang="en-US" dirty="0" err="1" smtClean="0"/>
              <a:t>centre</a:t>
            </a:r>
            <a:endParaRPr lang="en-US" dirty="0" smtClean="0"/>
          </a:p>
          <a:p>
            <a:r>
              <a:rPr lang="en-US" dirty="0"/>
              <a:t>Part 8 Claims may be started at any County Court hearing </a:t>
            </a:r>
            <a:r>
              <a:rPr lang="en-US" dirty="0" err="1" smtClean="0"/>
              <a:t>centre</a:t>
            </a:r>
            <a:endParaRPr lang="en-US" dirty="0" smtClean="0"/>
          </a:p>
          <a:p>
            <a:r>
              <a:rPr lang="en-US" dirty="0" smtClean="0"/>
              <a:t>No changes to PCOL claims</a:t>
            </a:r>
            <a:endParaRPr lang="en-US" dirty="0"/>
          </a:p>
          <a:p>
            <a:endParaRPr lang="en-US" dirty="0" smtClean="0"/>
          </a:p>
          <a:p>
            <a:endParaRPr lang="en-US" dirty="0"/>
          </a:p>
        </p:txBody>
      </p:sp>
    </p:spTree>
    <p:extLst>
      <p:ext uri="{BB962C8B-B14F-4D97-AF65-F5344CB8AC3E}">
        <p14:creationId xmlns:p14="http://schemas.microsoft.com/office/powerpoint/2010/main" val="242031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Streamlining of process:</a:t>
            </a:r>
            <a:endParaRPr lang="en-US" dirty="0"/>
          </a:p>
        </p:txBody>
      </p:sp>
      <p:sp>
        <p:nvSpPr>
          <p:cNvPr id="3" name="Content Placeholder 2"/>
          <p:cNvSpPr>
            <a:spLocks noGrp="1"/>
          </p:cNvSpPr>
          <p:nvPr>
            <p:ph sz="half" idx="1"/>
          </p:nvPr>
        </p:nvSpPr>
        <p:spPr/>
        <p:txBody>
          <a:bodyPr/>
          <a:lstStyle/>
          <a:p>
            <a:r>
              <a:rPr lang="en-US" dirty="0"/>
              <a:t>Claims issued at </a:t>
            </a:r>
            <a:r>
              <a:rPr lang="en-US" dirty="0" smtClean="0"/>
              <a:t>CCMCC or </a:t>
            </a:r>
            <a:r>
              <a:rPr lang="en-US" dirty="0"/>
              <a:t>the </a:t>
            </a:r>
            <a:r>
              <a:rPr lang="en-US" dirty="0" smtClean="0"/>
              <a:t>CCBC will </a:t>
            </a:r>
            <a:r>
              <a:rPr lang="en-US" dirty="0"/>
              <a:t>remain </a:t>
            </a:r>
            <a:r>
              <a:rPr lang="en-US" dirty="0" smtClean="0"/>
              <a:t>there </a:t>
            </a:r>
            <a:r>
              <a:rPr lang="en-US" dirty="0"/>
              <a:t>up to the point at which a hearing is required or the claimant wishes to enforce a judgment other than by way of a </a:t>
            </a:r>
            <a:r>
              <a:rPr lang="en-US" dirty="0" smtClean="0"/>
              <a:t>warrant</a:t>
            </a:r>
          </a:p>
          <a:p>
            <a:r>
              <a:rPr lang="en-US" dirty="0" smtClean="0"/>
              <a:t>Cases still sent to hearing </a:t>
            </a:r>
            <a:r>
              <a:rPr lang="en-US" dirty="0" err="1" smtClean="0"/>
              <a:t>centres</a:t>
            </a:r>
            <a:r>
              <a:rPr lang="en-US" dirty="0" smtClean="0"/>
              <a:t> at DQ stage (as now)</a:t>
            </a:r>
          </a:p>
          <a:p>
            <a:pPr marL="0" indent="0">
              <a:buNone/>
            </a:pPr>
            <a:endParaRPr lang="en-US" dirty="0"/>
          </a:p>
          <a:p>
            <a:endParaRPr lang="en-US" dirty="0" smtClean="0"/>
          </a:p>
          <a:p>
            <a:endParaRPr lang="en-US" dirty="0"/>
          </a:p>
        </p:txBody>
      </p:sp>
      <p:pic>
        <p:nvPicPr>
          <p:cNvPr id="5" name="Content Placeholder 4" descr="northampton-county-government-center-c5992b6521da550d_large.jpg"/>
          <p:cNvPicPr>
            <a:picLocks noGrp="1" noChangeAspect="1"/>
          </p:cNvPicPr>
          <p:nvPr>
            <p:ph sz="half" idx="2"/>
          </p:nvPr>
        </p:nvPicPr>
        <p:blipFill>
          <a:blip r:embed="rId2">
            <a:extLst>
              <a:ext uri="{28A0092B-C50C-407E-A947-70E740481C1C}">
                <a14:useLocalDpi xmlns:a14="http://schemas.microsoft.com/office/drawing/2010/main" val="0"/>
              </a:ext>
            </a:extLst>
          </a:blip>
          <a:srcRect l="19427" r="19427"/>
          <a:stretch>
            <a:fillRect/>
          </a:stretch>
        </p:blipFill>
        <p:spPr/>
      </p:pic>
    </p:spTree>
    <p:extLst>
      <p:ext uri="{BB962C8B-B14F-4D97-AF65-F5344CB8AC3E}">
        <p14:creationId xmlns:p14="http://schemas.microsoft.com/office/powerpoint/2010/main" val="35119503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of courts</a:t>
            </a:r>
            <a:endParaRPr lang="en-US" dirty="0"/>
          </a:p>
        </p:txBody>
      </p:sp>
      <p:sp>
        <p:nvSpPr>
          <p:cNvPr id="3" name="Content Placeholder 2"/>
          <p:cNvSpPr>
            <a:spLocks noGrp="1"/>
          </p:cNvSpPr>
          <p:nvPr>
            <p:ph sz="half" idx="1"/>
          </p:nvPr>
        </p:nvSpPr>
        <p:spPr/>
        <p:txBody>
          <a:bodyPr/>
          <a:lstStyle/>
          <a:p>
            <a:pPr marL="0" indent="0">
              <a:buNone/>
            </a:pPr>
            <a:r>
              <a:rPr lang="en-US" dirty="0" smtClean="0"/>
              <a:t>OLD</a:t>
            </a:r>
          </a:p>
          <a:p>
            <a:r>
              <a:rPr lang="en-US" dirty="0" smtClean="0"/>
              <a:t>In the Northampton (CCMCC)</a:t>
            </a:r>
          </a:p>
          <a:p>
            <a:endParaRPr lang="en-US" dirty="0" smtClean="0"/>
          </a:p>
          <a:p>
            <a:r>
              <a:rPr lang="en-US" dirty="0" smtClean="0"/>
              <a:t>In the Northampton (CCBC)</a:t>
            </a:r>
          </a:p>
          <a:p>
            <a:endParaRPr lang="en-US" dirty="0"/>
          </a:p>
          <a:p>
            <a:r>
              <a:rPr lang="en-US" dirty="0" smtClean="0"/>
              <a:t>In the Oldham County Court</a:t>
            </a:r>
          </a:p>
          <a:p>
            <a:endParaRPr lang="en-US" dirty="0"/>
          </a:p>
          <a:p>
            <a:r>
              <a:rPr lang="en-US" dirty="0" smtClean="0"/>
              <a:t>County Court Bulk Centre</a:t>
            </a:r>
          </a:p>
          <a:p>
            <a:endParaRPr lang="en-US" dirty="0"/>
          </a:p>
        </p:txBody>
      </p:sp>
      <p:sp>
        <p:nvSpPr>
          <p:cNvPr id="4" name="Content Placeholder 3"/>
          <p:cNvSpPr>
            <a:spLocks noGrp="1"/>
          </p:cNvSpPr>
          <p:nvPr>
            <p:ph sz="half" idx="2"/>
          </p:nvPr>
        </p:nvSpPr>
        <p:spPr/>
        <p:txBody>
          <a:bodyPr/>
          <a:lstStyle/>
          <a:p>
            <a:pPr marL="0" indent="0">
              <a:buNone/>
            </a:pPr>
            <a:r>
              <a:rPr lang="en-US" dirty="0" smtClean="0"/>
              <a:t>NEW</a:t>
            </a:r>
          </a:p>
          <a:p>
            <a:pPr>
              <a:lnSpc>
                <a:spcPct val="130000"/>
              </a:lnSpc>
            </a:pPr>
            <a:r>
              <a:rPr lang="en-US" dirty="0" smtClean="0"/>
              <a:t>In the County Court Money Claims Centre</a:t>
            </a:r>
          </a:p>
          <a:p>
            <a:pPr>
              <a:lnSpc>
                <a:spcPct val="140000"/>
              </a:lnSpc>
            </a:pPr>
            <a:r>
              <a:rPr lang="en-US" dirty="0" smtClean="0"/>
              <a:t>In the County Court Business Centre</a:t>
            </a:r>
          </a:p>
          <a:p>
            <a:pPr>
              <a:lnSpc>
                <a:spcPct val="150000"/>
              </a:lnSpc>
            </a:pPr>
            <a:r>
              <a:rPr lang="en-US" dirty="0" smtClean="0"/>
              <a:t> In the County Court at Oldham</a:t>
            </a:r>
          </a:p>
          <a:p>
            <a:pPr>
              <a:lnSpc>
                <a:spcPct val="150000"/>
              </a:lnSpc>
            </a:pPr>
            <a:r>
              <a:rPr lang="en-US" dirty="0" smtClean="0"/>
              <a:t>County Court Business Centre</a:t>
            </a:r>
            <a:endParaRPr lang="en-US" dirty="0"/>
          </a:p>
        </p:txBody>
      </p:sp>
    </p:spTree>
    <p:extLst>
      <p:ext uri="{BB962C8B-B14F-4D97-AF65-F5344CB8AC3E}">
        <p14:creationId xmlns:p14="http://schemas.microsoft.com/office/powerpoint/2010/main" val="19861696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 Insolvency</a:t>
            </a:r>
            <a:endParaRPr lang="en-US" dirty="0"/>
          </a:p>
        </p:txBody>
      </p:sp>
      <p:sp>
        <p:nvSpPr>
          <p:cNvPr id="5" name="Content Placeholder 4"/>
          <p:cNvSpPr>
            <a:spLocks noGrp="1"/>
          </p:cNvSpPr>
          <p:nvPr>
            <p:ph idx="1"/>
          </p:nvPr>
        </p:nvSpPr>
        <p:spPr/>
        <p:txBody>
          <a:bodyPr/>
          <a:lstStyle/>
          <a:p>
            <a:r>
              <a:rPr lang="en-US" dirty="0" smtClean="0"/>
              <a:t>District Judges no longer responsible for the actions of the bailiffs</a:t>
            </a:r>
          </a:p>
          <a:p>
            <a:r>
              <a:rPr lang="en-US" dirty="0" smtClean="0"/>
              <a:t>HMCTS assumes responsibility instead</a:t>
            </a:r>
          </a:p>
          <a:p>
            <a:r>
              <a:rPr lang="en-US" dirty="0" smtClean="0"/>
              <a:t>Bailiffs may enforce a warrant anywhere in the country</a:t>
            </a:r>
          </a:p>
          <a:p>
            <a:r>
              <a:rPr lang="en-US" dirty="0" smtClean="0"/>
              <a:t>No changes to Insolvency procedures or jurisdictions</a:t>
            </a:r>
          </a:p>
          <a:p>
            <a:endParaRPr lang="en-US" dirty="0" smtClean="0"/>
          </a:p>
          <a:p>
            <a:endParaRPr lang="en-US" dirty="0"/>
          </a:p>
        </p:txBody>
      </p:sp>
    </p:spTree>
    <p:extLst>
      <p:ext uri="{BB962C8B-B14F-4D97-AF65-F5344CB8AC3E}">
        <p14:creationId xmlns:p14="http://schemas.microsoft.com/office/powerpoint/2010/main" val="5769231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Tribunals, Courts and Enforcement Act 2007</a:t>
            </a:r>
            <a:endParaRPr lang="en-US" sz="2800" dirty="0"/>
          </a:p>
        </p:txBody>
      </p:sp>
      <p:sp>
        <p:nvSpPr>
          <p:cNvPr id="3" name="Content Placeholder 2"/>
          <p:cNvSpPr>
            <a:spLocks noGrp="1"/>
          </p:cNvSpPr>
          <p:nvPr>
            <p:ph idx="1"/>
          </p:nvPr>
        </p:nvSpPr>
        <p:spPr/>
        <p:txBody>
          <a:bodyPr/>
          <a:lstStyle/>
          <a:p>
            <a:r>
              <a:rPr lang="en-US" dirty="0"/>
              <a:t>The Act sets out what goods an enforcement agent can and cannot seize and sell, how they may enter a property, what fees they may charge and what notice they may send</a:t>
            </a:r>
            <a:r>
              <a:rPr lang="en-US" dirty="0" smtClean="0"/>
              <a:t>.</a:t>
            </a:r>
          </a:p>
          <a:p>
            <a:r>
              <a:rPr lang="en-US" dirty="0" smtClean="0"/>
              <a:t>This Act does not affect County Court bailiffs</a:t>
            </a:r>
          </a:p>
          <a:p>
            <a:r>
              <a:rPr lang="en-US" dirty="0" smtClean="0"/>
              <a:t>Abolishes distress for rent and replaces it with a new out of court regime: “Commercial Rent Arrears Recovery”</a:t>
            </a:r>
          </a:p>
          <a:p>
            <a:r>
              <a:rPr lang="en-US" dirty="0" smtClean="0"/>
              <a:t>Certificated Bailiffs must meet new criteria and be trained before certification</a:t>
            </a:r>
            <a:endParaRPr lang="en-US" dirty="0"/>
          </a:p>
        </p:txBody>
      </p:sp>
    </p:spTree>
    <p:extLst>
      <p:ext uri="{BB962C8B-B14F-4D97-AF65-F5344CB8AC3E}">
        <p14:creationId xmlns:p14="http://schemas.microsoft.com/office/powerpoint/2010/main" val="33835204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terminology</a:t>
            </a:r>
            <a:endParaRPr lang="en-US" dirty="0"/>
          </a:p>
        </p:txBody>
      </p:sp>
      <p:sp>
        <p:nvSpPr>
          <p:cNvPr id="3" name="Content Placeholder 2"/>
          <p:cNvSpPr>
            <a:spLocks noGrp="1"/>
          </p:cNvSpPr>
          <p:nvPr>
            <p:ph sz="half" idx="1"/>
          </p:nvPr>
        </p:nvSpPr>
        <p:spPr>
          <a:xfrm>
            <a:off x="498518" y="1219200"/>
            <a:ext cx="3657600" cy="5486399"/>
          </a:xfrm>
        </p:spPr>
        <p:txBody>
          <a:bodyPr>
            <a:normAutofit lnSpcReduction="10000"/>
          </a:bodyPr>
          <a:lstStyle/>
          <a:p>
            <a:pPr marL="0" indent="0">
              <a:lnSpc>
                <a:spcPct val="200000"/>
              </a:lnSpc>
              <a:buNone/>
            </a:pPr>
            <a:r>
              <a:rPr lang="en-US" dirty="0"/>
              <a:t>OLD TERMINOLOGY </a:t>
            </a:r>
            <a:br>
              <a:rPr lang="en-US" dirty="0"/>
            </a:br>
            <a:r>
              <a:rPr lang="en-US" dirty="0" smtClean="0"/>
              <a:t>Warrants </a:t>
            </a:r>
            <a:r>
              <a:rPr lang="en-US" dirty="0"/>
              <a:t>of execution </a:t>
            </a:r>
            <a:br>
              <a:rPr lang="en-US" dirty="0"/>
            </a:br>
            <a:r>
              <a:rPr lang="en-US" dirty="0"/>
              <a:t>Writs of </a:t>
            </a:r>
            <a:r>
              <a:rPr lang="en-US" dirty="0" err="1"/>
              <a:t>fieri</a:t>
            </a:r>
            <a:r>
              <a:rPr lang="en-US" dirty="0"/>
              <a:t> </a:t>
            </a:r>
            <a:r>
              <a:rPr lang="en-US" dirty="0" err="1"/>
              <a:t>facias</a:t>
            </a:r>
            <a:r>
              <a:rPr lang="en-US" dirty="0"/>
              <a:t> (Fi </a:t>
            </a:r>
            <a:r>
              <a:rPr lang="en-US" dirty="0" err="1"/>
              <a:t>Fa</a:t>
            </a:r>
            <a:r>
              <a:rPr lang="en-US" dirty="0"/>
              <a:t>)</a:t>
            </a:r>
            <a:br>
              <a:rPr lang="en-US" dirty="0"/>
            </a:br>
            <a:r>
              <a:rPr lang="en-US" dirty="0"/>
              <a:t>Levy </a:t>
            </a:r>
            <a:br>
              <a:rPr lang="en-US" dirty="0"/>
            </a:br>
            <a:r>
              <a:rPr lang="en-US" dirty="0"/>
              <a:t>Walking possession agreement</a:t>
            </a:r>
            <a:br>
              <a:rPr lang="en-US" dirty="0"/>
            </a:br>
            <a:r>
              <a:rPr lang="en-US" dirty="0"/>
              <a:t>Judgment creditor</a:t>
            </a:r>
            <a:br>
              <a:rPr lang="en-US" dirty="0"/>
            </a:br>
            <a:r>
              <a:rPr lang="en-US" dirty="0"/>
              <a:t>Judgment debtor</a:t>
            </a:r>
            <a:br>
              <a:rPr lang="en-US" dirty="0"/>
            </a:br>
            <a:r>
              <a:rPr lang="en-US" dirty="0"/>
              <a:t>Certificated bailiffs</a:t>
            </a:r>
            <a:br>
              <a:rPr lang="en-US" dirty="0"/>
            </a:br>
            <a:r>
              <a:rPr lang="en-US" dirty="0"/>
              <a:t>High Court Enforcement officer </a:t>
            </a:r>
            <a:br>
              <a:rPr lang="en-US" dirty="0"/>
            </a:br>
            <a:r>
              <a:rPr lang="en-US" dirty="0"/>
              <a:t>County Court bailiff</a:t>
            </a:r>
          </a:p>
          <a:p>
            <a:endParaRPr lang="en-US" dirty="0"/>
          </a:p>
        </p:txBody>
      </p:sp>
      <p:sp>
        <p:nvSpPr>
          <p:cNvPr id="4" name="Content Placeholder 3"/>
          <p:cNvSpPr>
            <a:spLocks noGrp="1"/>
          </p:cNvSpPr>
          <p:nvPr>
            <p:ph sz="half" idx="2"/>
          </p:nvPr>
        </p:nvSpPr>
        <p:spPr>
          <a:xfrm>
            <a:off x="4343400" y="1295400"/>
            <a:ext cx="4439322" cy="5562600"/>
          </a:xfrm>
        </p:spPr>
        <p:txBody>
          <a:bodyPr>
            <a:normAutofit lnSpcReduction="10000"/>
          </a:bodyPr>
          <a:lstStyle/>
          <a:p>
            <a:pPr marL="0" indent="0">
              <a:lnSpc>
                <a:spcPct val="200000"/>
              </a:lnSpc>
              <a:buNone/>
            </a:pPr>
            <a:r>
              <a:rPr lang="en-US" dirty="0"/>
              <a:t>NEW TERMINOLOGY</a:t>
            </a:r>
            <a:br>
              <a:rPr lang="en-US" dirty="0"/>
            </a:br>
            <a:r>
              <a:rPr lang="en-US" dirty="0"/>
              <a:t>Warrants of control</a:t>
            </a:r>
            <a:br>
              <a:rPr lang="en-US" dirty="0"/>
            </a:br>
            <a:r>
              <a:rPr lang="en-US" dirty="0"/>
              <a:t>Writs of control</a:t>
            </a:r>
            <a:br>
              <a:rPr lang="en-US" dirty="0"/>
            </a:br>
            <a:r>
              <a:rPr lang="en-US" dirty="0"/>
              <a:t>Taking control of goods</a:t>
            </a:r>
            <a:br>
              <a:rPr lang="en-US" dirty="0"/>
            </a:br>
            <a:r>
              <a:rPr lang="en-US" dirty="0"/>
              <a:t>Controlled goods agreement</a:t>
            </a:r>
            <a:br>
              <a:rPr lang="en-US" dirty="0"/>
            </a:br>
            <a:r>
              <a:rPr lang="en-US" dirty="0"/>
              <a:t>Judgment creditor or creditor</a:t>
            </a:r>
            <a:br>
              <a:rPr lang="en-US" dirty="0"/>
            </a:br>
            <a:r>
              <a:rPr lang="en-US" dirty="0"/>
              <a:t>Judgment debtor or debtor</a:t>
            </a:r>
            <a:br>
              <a:rPr lang="en-US" dirty="0"/>
            </a:br>
            <a:r>
              <a:rPr lang="en-US" dirty="0"/>
              <a:t>Certificated enforcement agents</a:t>
            </a:r>
            <a:br>
              <a:rPr lang="en-US" dirty="0"/>
            </a:br>
            <a:r>
              <a:rPr lang="en-US" dirty="0"/>
              <a:t>Remains the same</a:t>
            </a:r>
            <a:br>
              <a:rPr lang="en-US" dirty="0"/>
            </a:br>
            <a:r>
              <a:rPr lang="en-US" dirty="0"/>
              <a:t>Remains the same</a:t>
            </a:r>
          </a:p>
        </p:txBody>
      </p:sp>
    </p:spTree>
    <p:extLst>
      <p:ext uri="{BB962C8B-B14F-4D97-AF65-F5344CB8AC3E}">
        <p14:creationId xmlns:p14="http://schemas.microsoft.com/office/powerpoint/2010/main" val="39303074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TC102867399990">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S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ater and Gordon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KE presentation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A6783B6-86AE-4776-8B81-8199FD1759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TC102867399990</Template>
  <TotalTime>206</TotalTime>
  <Words>661</Words>
  <Application>Microsoft Macintosh PowerPoint</Application>
  <PresentationFormat>On-screen Show (4:3)</PresentationFormat>
  <Paragraphs>71</Paragraphs>
  <Slides>11</Slides>
  <Notes>1</Notes>
  <HiddenSlides>0</HiddenSlides>
  <MMClips>0</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TC102867399990</vt:lpstr>
      <vt:lpstr>White with Courier font for code slides</vt:lpstr>
      <vt:lpstr>SnG</vt:lpstr>
      <vt:lpstr>Slater and Gordon PowerPoint Template</vt:lpstr>
      <vt:lpstr>KE presentation theme</vt:lpstr>
      <vt:lpstr>Orbit</vt:lpstr>
      <vt:lpstr>A Single County Court</vt:lpstr>
      <vt:lpstr>A Single County Court</vt:lpstr>
      <vt:lpstr>Changes in terminology:</vt:lpstr>
      <vt:lpstr>Issuing claims</vt:lpstr>
      <vt:lpstr>Streamlining of process:</vt:lpstr>
      <vt:lpstr>Title of courts</vt:lpstr>
      <vt:lpstr>Enforcement / Insolvency</vt:lpstr>
      <vt:lpstr>Tribunals, Courts and Enforcement Act 2007</vt:lpstr>
      <vt:lpstr>Changes in terminology</vt:lpstr>
      <vt:lpstr>Brooke Reforms</vt:lpstr>
      <vt:lpstr>Updates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(Green swirls design)</dc:title>
  <dc:creator/>
  <cp:keywords/>
  <cp:lastModifiedBy>Keith Etherington</cp:lastModifiedBy>
  <cp:revision>11</cp:revision>
  <dcterms:modified xsi:type="dcterms:W3CDTF">2014-04-30T13:22:50Z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TC102867399990</vt:lpwstr>
  </property>
</Properties>
</file>